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5" r:id="rId7"/>
    <p:sldId id="260" r:id="rId8"/>
    <p:sldId id="267" r:id="rId9"/>
    <p:sldId id="261" r:id="rId10"/>
    <p:sldId id="268" r:id="rId11"/>
    <p:sldId id="269" r:id="rId12"/>
    <p:sldId id="263" r:id="rId13"/>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FCDE12-1398-4606-912C-5F75516AD78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a-DK"/>
        </a:p>
      </dgm:t>
    </dgm:pt>
    <dgm:pt modelId="{BD23A290-6A93-432B-87D2-DB5328605BF0}" type="pres">
      <dgm:prSet presAssocID="{CFFCDE12-1398-4606-912C-5F75516AD787}" presName="hierChild1" presStyleCnt="0">
        <dgm:presLayoutVars>
          <dgm:chPref val="1"/>
          <dgm:dir/>
          <dgm:animOne val="branch"/>
          <dgm:animLvl val="lvl"/>
          <dgm:resizeHandles/>
        </dgm:presLayoutVars>
      </dgm:prSet>
      <dgm:spPr/>
    </dgm:pt>
  </dgm:ptLst>
  <dgm:cxnLst>
    <dgm:cxn modelId="{A86E1B7D-780A-4563-8D21-803F71361AB3}" type="presOf" srcId="{CFFCDE12-1398-4606-912C-5F75516AD787}" destId="{BD23A290-6A93-432B-87D2-DB5328605BF0}" srcOrd="0"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D78F58-3941-42DD-A4EA-3812A47C4B7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a-DK"/>
        </a:p>
      </dgm:t>
    </dgm:pt>
    <dgm:pt modelId="{855B2ADD-ABEA-45B8-AADB-6228BDA133B0}">
      <dgm:prSet phldrT="[Tekst]" custT="1"/>
      <dgm:spPr/>
      <dgm:t>
        <a:bodyPr/>
        <a:lstStyle/>
        <a:p>
          <a:r>
            <a:rPr lang="da-DK" sz="1600" b="1" dirty="0"/>
            <a:t>SPROGLIGE VIRKEMIDLER / SPROGLIG STIL</a:t>
          </a:r>
        </a:p>
      </dgm:t>
    </dgm:pt>
    <dgm:pt modelId="{6C9E2FFD-659A-4E58-BABD-F598FB2252B3}" type="parTrans" cxnId="{0A0B8130-9A9F-4123-94E2-8D41DBACAEC8}">
      <dgm:prSet/>
      <dgm:spPr/>
      <dgm:t>
        <a:bodyPr/>
        <a:lstStyle/>
        <a:p>
          <a:endParaRPr lang="da-DK"/>
        </a:p>
      </dgm:t>
    </dgm:pt>
    <dgm:pt modelId="{77B0BBDF-8B1F-40CB-8CDB-64563A9304F9}" type="sibTrans" cxnId="{0A0B8130-9A9F-4123-94E2-8D41DBACAEC8}">
      <dgm:prSet/>
      <dgm:spPr/>
      <dgm:t>
        <a:bodyPr/>
        <a:lstStyle/>
        <a:p>
          <a:endParaRPr lang="da-DK"/>
        </a:p>
      </dgm:t>
    </dgm:pt>
    <dgm:pt modelId="{70AB15F7-8304-4DF9-9BBA-E51203AE6314}">
      <dgm:prSet phldrT="[Tekst]" custT="1"/>
      <dgm:spPr/>
      <dgm:t>
        <a:bodyPr/>
        <a:lstStyle/>
        <a:p>
          <a:r>
            <a:rPr lang="da-DK" sz="1400" b="1" dirty="0"/>
            <a:t>Billedsprog</a:t>
          </a:r>
        </a:p>
      </dgm:t>
    </dgm:pt>
    <dgm:pt modelId="{1850FD89-ED00-4A49-B7E9-6900A81FDC88}" type="parTrans" cxnId="{CA77AF62-3415-4689-A4B0-AE17646A8F83}">
      <dgm:prSet/>
      <dgm:spPr/>
      <dgm:t>
        <a:bodyPr/>
        <a:lstStyle/>
        <a:p>
          <a:endParaRPr lang="da-DK"/>
        </a:p>
      </dgm:t>
    </dgm:pt>
    <dgm:pt modelId="{8AF5B041-B877-439D-8B90-D85E754D08B1}" type="sibTrans" cxnId="{CA77AF62-3415-4689-A4B0-AE17646A8F83}">
      <dgm:prSet/>
      <dgm:spPr/>
      <dgm:t>
        <a:bodyPr/>
        <a:lstStyle/>
        <a:p>
          <a:endParaRPr lang="da-DK"/>
        </a:p>
      </dgm:t>
    </dgm:pt>
    <dgm:pt modelId="{328BE3DC-FD8E-4E10-B3CF-02BB2E0169A9}">
      <dgm:prSet phldrT="[Tekst]" custT="1"/>
      <dgm:spPr/>
      <dgm:t>
        <a:bodyPr/>
        <a:lstStyle/>
        <a:p>
          <a:r>
            <a:rPr lang="da-DK" sz="1400" b="1" dirty="0" err="1"/>
            <a:t>Sammen-ligning</a:t>
          </a:r>
          <a:endParaRPr lang="da-DK" sz="1400" b="1" dirty="0"/>
        </a:p>
      </dgm:t>
    </dgm:pt>
    <dgm:pt modelId="{E2A2E0C2-A9E5-4BF9-BAF0-88C8A1745153}" type="parTrans" cxnId="{5800A25B-0EF7-4D34-9407-E8121D7DA407}">
      <dgm:prSet/>
      <dgm:spPr/>
      <dgm:t>
        <a:bodyPr/>
        <a:lstStyle/>
        <a:p>
          <a:endParaRPr lang="da-DK"/>
        </a:p>
      </dgm:t>
    </dgm:pt>
    <dgm:pt modelId="{8733726E-AD85-4C1E-8B5B-84A4822739DD}" type="sibTrans" cxnId="{5800A25B-0EF7-4D34-9407-E8121D7DA407}">
      <dgm:prSet/>
      <dgm:spPr/>
      <dgm:t>
        <a:bodyPr/>
        <a:lstStyle/>
        <a:p>
          <a:endParaRPr lang="da-DK"/>
        </a:p>
      </dgm:t>
    </dgm:pt>
    <dgm:pt modelId="{89533DBC-85EF-43D0-ACAA-020DEE1300CE}">
      <dgm:prSet phldrT="[Tekst]" custT="1"/>
      <dgm:spPr/>
      <dgm:t>
        <a:bodyPr/>
        <a:lstStyle/>
        <a:p>
          <a:r>
            <a:rPr lang="da-DK" sz="1400" b="1" dirty="0"/>
            <a:t>Metafor</a:t>
          </a:r>
        </a:p>
      </dgm:t>
    </dgm:pt>
    <dgm:pt modelId="{781F102B-4FB4-4C84-B6D4-0B03EC766308}" type="parTrans" cxnId="{4F12EF29-7059-483F-A855-3512CE1B455B}">
      <dgm:prSet/>
      <dgm:spPr/>
      <dgm:t>
        <a:bodyPr/>
        <a:lstStyle/>
        <a:p>
          <a:endParaRPr lang="da-DK"/>
        </a:p>
      </dgm:t>
    </dgm:pt>
    <dgm:pt modelId="{BAC786C9-45AE-494D-8A95-EDDC32C7AEBF}" type="sibTrans" cxnId="{4F12EF29-7059-483F-A855-3512CE1B455B}">
      <dgm:prSet/>
      <dgm:spPr/>
      <dgm:t>
        <a:bodyPr/>
        <a:lstStyle/>
        <a:p>
          <a:endParaRPr lang="da-DK"/>
        </a:p>
      </dgm:t>
    </dgm:pt>
    <dgm:pt modelId="{A930BBAE-0760-4A72-BB8E-DCF3F142E303}">
      <dgm:prSet custT="1"/>
      <dgm:spPr/>
      <dgm:t>
        <a:bodyPr/>
        <a:lstStyle/>
        <a:p>
          <a:r>
            <a:rPr lang="da-DK" sz="1400" b="1" dirty="0"/>
            <a:t>Syntaks (sætnings-opbygning)</a:t>
          </a:r>
        </a:p>
      </dgm:t>
    </dgm:pt>
    <dgm:pt modelId="{ABDD4C4E-D182-41EA-A4D7-EEBBAEE4AA26}" type="parTrans" cxnId="{E45C8CDD-E361-4274-B24C-464929A6F586}">
      <dgm:prSet/>
      <dgm:spPr/>
      <dgm:t>
        <a:bodyPr/>
        <a:lstStyle/>
        <a:p>
          <a:endParaRPr lang="da-DK"/>
        </a:p>
      </dgm:t>
    </dgm:pt>
    <dgm:pt modelId="{37A3E5DA-5544-4582-B81C-6EEFA8005A79}" type="sibTrans" cxnId="{E45C8CDD-E361-4274-B24C-464929A6F586}">
      <dgm:prSet/>
      <dgm:spPr/>
      <dgm:t>
        <a:bodyPr/>
        <a:lstStyle/>
        <a:p>
          <a:endParaRPr lang="da-DK"/>
        </a:p>
      </dgm:t>
    </dgm:pt>
    <dgm:pt modelId="{42ABD13E-7B5E-450F-BD9F-5F9068553F47}">
      <dgm:prSet custT="1"/>
      <dgm:spPr/>
      <dgm:t>
        <a:bodyPr/>
        <a:lstStyle/>
        <a:p>
          <a:r>
            <a:rPr lang="da-DK" sz="1400" b="1" dirty="0"/>
            <a:t>Andre sproglige (stil)figurer</a:t>
          </a:r>
        </a:p>
      </dgm:t>
    </dgm:pt>
    <dgm:pt modelId="{EBE4BB5D-7546-4124-9EB4-1900F098A60B}" type="parTrans" cxnId="{27B7AC9E-1C8E-46AB-84FA-2269B3C20AC9}">
      <dgm:prSet/>
      <dgm:spPr/>
      <dgm:t>
        <a:bodyPr/>
        <a:lstStyle/>
        <a:p>
          <a:endParaRPr lang="da-DK"/>
        </a:p>
      </dgm:t>
    </dgm:pt>
    <dgm:pt modelId="{25BB4E38-79C5-4492-93BE-83933AD88FE1}" type="sibTrans" cxnId="{27B7AC9E-1C8E-46AB-84FA-2269B3C20AC9}">
      <dgm:prSet/>
      <dgm:spPr/>
      <dgm:t>
        <a:bodyPr/>
        <a:lstStyle/>
        <a:p>
          <a:endParaRPr lang="da-DK"/>
        </a:p>
      </dgm:t>
    </dgm:pt>
    <dgm:pt modelId="{5F20ED97-8BB8-414C-901C-2866E9BA6C28}">
      <dgm:prSet/>
      <dgm:spPr/>
      <dgm:t>
        <a:bodyPr/>
        <a:lstStyle/>
        <a:p>
          <a:r>
            <a:rPr lang="da-DK" b="1" dirty="0"/>
            <a:t>Personifikation</a:t>
          </a:r>
        </a:p>
      </dgm:t>
    </dgm:pt>
    <dgm:pt modelId="{347F9276-622F-46FF-A1AF-252A8878EB3C}" type="parTrans" cxnId="{6BCE4E4E-8365-4513-BBFB-8BE43D3A362E}">
      <dgm:prSet/>
      <dgm:spPr/>
      <dgm:t>
        <a:bodyPr/>
        <a:lstStyle/>
        <a:p>
          <a:endParaRPr lang="da-DK"/>
        </a:p>
      </dgm:t>
    </dgm:pt>
    <dgm:pt modelId="{425B8966-8CEC-4085-AE81-A323C28212B8}" type="sibTrans" cxnId="{6BCE4E4E-8365-4513-BBFB-8BE43D3A362E}">
      <dgm:prSet/>
      <dgm:spPr/>
      <dgm:t>
        <a:bodyPr/>
        <a:lstStyle/>
        <a:p>
          <a:endParaRPr lang="da-DK"/>
        </a:p>
      </dgm:t>
    </dgm:pt>
    <dgm:pt modelId="{FD3B7D67-AF15-4461-800E-FF0816BA243A}">
      <dgm:prSet/>
      <dgm:spPr/>
      <dgm:t>
        <a:bodyPr/>
        <a:lstStyle/>
        <a:p>
          <a:r>
            <a:rPr lang="da-DK" b="1" dirty="0"/>
            <a:t>Besjæling</a:t>
          </a:r>
        </a:p>
      </dgm:t>
    </dgm:pt>
    <dgm:pt modelId="{9C1A99B1-499A-42BB-826B-690CD1CE5BF2}" type="parTrans" cxnId="{2D66EEFB-710B-4EBE-9F47-5095733B338E}">
      <dgm:prSet/>
      <dgm:spPr/>
      <dgm:t>
        <a:bodyPr/>
        <a:lstStyle/>
        <a:p>
          <a:endParaRPr lang="da-DK"/>
        </a:p>
      </dgm:t>
    </dgm:pt>
    <dgm:pt modelId="{AE98AB6F-E4C9-4337-AF8C-26F2BC6EA6C0}" type="sibTrans" cxnId="{2D66EEFB-710B-4EBE-9F47-5095733B338E}">
      <dgm:prSet/>
      <dgm:spPr/>
      <dgm:t>
        <a:bodyPr/>
        <a:lstStyle/>
        <a:p>
          <a:endParaRPr lang="da-DK"/>
        </a:p>
      </dgm:t>
    </dgm:pt>
    <dgm:pt modelId="{E45DB37C-50DD-43CE-853A-68011531E325}">
      <dgm:prSet custT="1"/>
      <dgm:spPr/>
      <dgm:t>
        <a:bodyPr/>
        <a:lstStyle/>
        <a:p>
          <a:r>
            <a:rPr lang="da-DK" sz="1400" b="1" dirty="0"/>
            <a:t>Gentagelses-figur</a:t>
          </a:r>
        </a:p>
      </dgm:t>
    </dgm:pt>
    <dgm:pt modelId="{6EC8A85F-837C-4B99-A9EE-89119871CC5F}" type="parTrans" cxnId="{0BB1F964-E0F0-4E06-A29B-8AC2F7A143E9}">
      <dgm:prSet/>
      <dgm:spPr/>
      <dgm:t>
        <a:bodyPr/>
        <a:lstStyle/>
        <a:p>
          <a:endParaRPr lang="da-DK"/>
        </a:p>
      </dgm:t>
    </dgm:pt>
    <dgm:pt modelId="{EB9A477F-6D87-4B3C-9F9E-B815BA48AE1A}" type="sibTrans" cxnId="{0BB1F964-E0F0-4E06-A29B-8AC2F7A143E9}">
      <dgm:prSet/>
      <dgm:spPr/>
      <dgm:t>
        <a:bodyPr/>
        <a:lstStyle/>
        <a:p>
          <a:endParaRPr lang="da-DK"/>
        </a:p>
      </dgm:t>
    </dgm:pt>
    <dgm:pt modelId="{4C854144-7243-43F8-9E87-9BD7DEC4FBE8}">
      <dgm:prSet custT="1"/>
      <dgm:spPr/>
      <dgm:t>
        <a:bodyPr/>
        <a:lstStyle/>
        <a:p>
          <a:r>
            <a:rPr lang="da-DK" sz="1400" b="1" dirty="0"/>
            <a:t>Modsætnings-figur</a:t>
          </a:r>
        </a:p>
      </dgm:t>
    </dgm:pt>
    <dgm:pt modelId="{15F97312-AC9B-4053-891C-F0544C8241D8}" type="parTrans" cxnId="{E0AA8499-7E1A-4F10-9DC5-84B5BE08FC3D}">
      <dgm:prSet/>
      <dgm:spPr/>
      <dgm:t>
        <a:bodyPr/>
        <a:lstStyle/>
        <a:p>
          <a:endParaRPr lang="da-DK"/>
        </a:p>
      </dgm:t>
    </dgm:pt>
    <dgm:pt modelId="{782E9790-15AA-4175-BA02-3E1C1B8090CD}" type="sibTrans" cxnId="{E0AA8499-7E1A-4F10-9DC5-84B5BE08FC3D}">
      <dgm:prSet/>
      <dgm:spPr/>
      <dgm:t>
        <a:bodyPr/>
        <a:lstStyle/>
        <a:p>
          <a:endParaRPr lang="da-DK"/>
        </a:p>
      </dgm:t>
    </dgm:pt>
    <dgm:pt modelId="{073AF5A0-2C20-4D16-9F3E-DF863CF05C3B}">
      <dgm:prSet custT="1"/>
      <dgm:spPr/>
      <dgm:t>
        <a:bodyPr/>
        <a:lstStyle/>
        <a:p>
          <a:r>
            <a:rPr lang="da-DK" sz="1400" b="1" dirty="0"/>
            <a:t>Dramatisk figur: </a:t>
          </a:r>
          <a:r>
            <a:rPr lang="da-DK" sz="1300" b="1" dirty="0"/>
            <a:t>Humor, ironi, sarkasme,   intertekstualitet</a:t>
          </a:r>
        </a:p>
      </dgm:t>
    </dgm:pt>
    <dgm:pt modelId="{05BF85BC-E0DD-4D71-84A3-25C0E80BD25E}" type="parTrans" cxnId="{A90EF1BE-CEA5-4433-9065-F44AD3AEBCF4}">
      <dgm:prSet/>
      <dgm:spPr/>
      <dgm:t>
        <a:bodyPr/>
        <a:lstStyle/>
        <a:p>
          <a:endParaRPr lang="da-DK"/>
        </a:p>
      </dgm:t>
    </dgm:pt>
    <dgm:pt modelId="{BB29C3D0-4EB6-47E3-831C-B4A40322F50C}" type="sibTrans" cxnId="{A90EF1BE-CEA5-4433-9065-F44AD3AEBCF4}">
      <dgm:prSet/>
      <dgm:spPr/>
      <dgm:t>
        <a:bodyPr/>
        <a:lstStyle/>
        <a:p>
          <a:endParaRPr lang="da-DK"/>
        </a:p>
      </dgm:t>
    </dgm:pt>
    <dgm:pt modelId="{9779A573-5350-491B-9D91-8228A21D5BE6}">
      <dgm:prSet custT="1"/>
      <dgm:spPr/>
      <dgm:t>
        <a:bodyPr/>
        <a:lstStyle/>
        <a:p>
          <a:r>
            <a:rPr lang="da-DK" sz="1400" b="1" dirty="0"/>
            <a:t>Klangfigur: </a:t>
          </a:r>
          <a:r>
            <a:rPr lang="da-DK" sz="1300" b="1" dirty="0"/>
            <a:t>Metrik (rim og rytme)</a:t>
          </a:r>
        </a:p>
      </dgm:t>
    </dgm:pt>
    <dgm:pt modelId="{BEB47FF1-0011-4F53-9210-6923E1159EFA}" type="parTrans" cxnId="{45D55867-FC59-477B-92DE-2E5B9F901EB3}">
      <dgm:prSet/>
      <dgm:spPr/>
      <dgm:t>
        <a:bodyPr/>
        <a:lstStyle/>
        <a:p>
          <a:endParaRPr lang="da-DK"/>
        </a:p>
      </dgm:t>
    </dgm:pt>
    <dgm:pt modelId="{15E89879-CD5F-40E7-B5C9-3CFBBF58FBBC}" type="sibTrans" cxnId="{45D55867-FC59-477B-92DE-2E5B9F901EB3}">
      <dgm:prSet/>
      <dgm:spPr/>
      <dgm:t>
        <a:bodyPr/>
        <a:lstStyle/>
        <a:p>
          <a:endParaRPr lang="da-DK"/>
        </a:p>
      </dgm:t>
    </dgm:pt>
    <dgm:pt modelId="{D0BFA98B-6BB6-40D9-8716-D6090D7DE47C}" type="pres">
      <dgm:prSet presAssocID="{B6D78F58-3941-42DD-A4EA-3812A47C4B7B}" presName="hierChild1" presStyleCnt="0">
        <dgm:presLayoutVars>
          <dgm:chPref val="1"/>
          <dgm:dir/>
          <dgm:animOne val="branch"/>
          <dgm:animLvl val="lvl"/>
          <dgm:resizeHandles/>
        </dgm:presLayoutVars>
      </dgm:prSet>
      <dgm:spPr/>
    </dgm:pt>
    <dgm:pt modelId="{C5C7E631-5CF5-461C-8A6E-664A136195C2}" type="pres">
      <dgm:prSet presAssocID="{855B2ADD-ABEA-45B8-AADB-6228BDA133B0}" presName="hierRoot1" presStyleCnt="0"/>
      <dgm:spPr/>
    </dgm:pt>
    <dgm:pt modelId="{0AC0E842-BE3D-44FB-B82D-DDF837E5F371}" type="pres">
      <dgm:prSet presAssocID="{855B2ADD-ABEA-45B8-AADB-6228BDA133B0}" presName="composite" presStyleCnt="0"/>
      <dgm:spPr/>
    </dgm:pt>
    <dgm:pt modelId="{F4F94B39-22C7-4D7E-8E6B-555DF07F3616}" type="pres">
      <dgm:prSet presAssocID="{855B2ADD-ABEA-45B8-AADB-6228BDA133B0}" presName="background" presStyleLbl="node0" presStyleIdx="0" presStyleCnt="1"/>
      <dgm:spPr/>
    </dgm:pt>
    <dgm:pt modelId="{4A683AD2-F46E-4766-985E-D1DD7BEF7109}" type="pres">
      <dgm:prSet presAssocID="{855B2ADD-ABEA-45B8-AADB-6228BDA133B0}" presName="text" presStyleLbl="fgAcc0" presStyleIdx="0" presStyleCnt="1" custScaleX="166670" custScaleY="164737">
        <dgm:presLayoutVars>
          <dgm:chPref val="3"/>
        </dgm:presLayoutVars>
      </dgm:prSet>
      <dgm:spPr/>
    </dgm:pt>
    <dgm:pt modelId="{77DDCB12-86E8-412F-A0E6-FCE0AE1448DF}" type="pres">
      <dgm:prSet presAssocID="{855B2ADD-ABEA-45B8-AADB-6228BDA133B0}" presName="hierChild2" presStyleCnt="0"/>
      <dgm:spPr/>
    </dgm:pt>
    <dgm:pt modelId="{684A666C-A3EA-4FEC-945F-91167CDE2FE6}" type="pres">
      <dgm:prSet presAssocID="{1850FD89-ED00-4A49-B7E9-6900A81FDC88}" presName="Name10" presStyleLbl="parChTrans1D2" presStyleIdx="0" presStyleCnt="3"/>
      <dgm:spPr/>
    </dgm:pt>
    <dgm:pt modelId="{57F0960A-9023-4ADD-A7F5-89B3D85B6DB4}" type="pres">
      <dgm:prSet presAssocID="{70AB15F7-8304-4DF9-9BBA-E51203AE6314}" presName="hierRoot2" presStyleCnt="0"/>
      <dgm:spPr/>
    </dgm:pt>
    <dgm:pt modelId="{0837760C-0650-4F7E-86E0-9DBD3750021A}" type="pres">
      <dgm:prSet presAssocID="{70AB15F7-8304-4DF9-9BBA-E51203AE6314}" presName="composite2" presStyleCnt="0"/>
      <dgm:spPr/>
    </dgm:pt>
    <dgm:pt modelId="{B4076C56-5EA8-47EA-A645-D3CB1F7B13AE}" type="pres">
      <dgm:prSet presAssocID="{70AB15F7-8304-4DF9-9BBA-E51203AE6314}" presName="background2" presStyleLbl="node2" presStyleIdx="0" presStyleCnt="3"/>
      <dgm:spPr/>
    </dgm:pt>
    <dgm:pt modelId="{AD0EB1BE-2F2F-45B8-87ED-1A8015114DA0}" type="pres">
      <dgm:prSet presAssocID="{70AB15F7-8304-4DF9-9BBA-E51203AE6314}" presName="text2" presStyleLbl="fgAcc2" presStyleIdx="0" presStyleCnt="3">
        <dgm:presLayoutVars>
          <dgm:chPref val="3"/>
        </dgm:presLayoutVars>
      </dgm:prSet>
      <dgm:spPr/>
    </dgm:pt>
    <dgm:pt modelId="{F3712E00-CD02-4542-BA74-BDBBC96D3594}" type="pres">
      <dgm:prSet presAssocID="{70AB15F7-8304-4DF9-9BBA-E51203AE6314}" presName="hierChild3" presStyleCnt="0"/>
      <dgm:spPr/>
    </dgm:pt>
    <dgm:pt modelId="{88480010-00F0-46E7-8098-8DCFECA41B17}" type="pres">
      <dgm:prSet presAssocID="{E2A2E0C2-A9E5-4BF9-BAF0-88C8A1745153}" presName="Name17" presStyleLbl="parChTrans1D3" presStyleIdx="0" presStyleCnt="6"/>
      <dgm:spPr/>
    </dgm:pt>
    <dgm:pt modelId="{03FB3763-4E35-4A26-A73A-F03ACAF21E25}" type="pres">
      <dgm:prSet presAssocID="{328BE3DC-FD8E-4E10-B3CF-02BB2E0169A9}" presName="hierRoot3" presStyleCnt="0"/>
      <dgm:spPr/>
    </dgm:pt>
    <dgm:pt modelId="{8A1EA48C-57F2-4AAA-8111-26B6356F16AF}" type="pres">
      <dgm:prSet presAssocID="{328BE3DC-FD8E-4E10-B3CF-02BB2E0169A9}" presName="composite3" presStyleCnt="0"/>
      <dgm:spPr/>
    </dgm:pt>
    <dgm:pt modelId="{74920B4D-8CDF-4EAB-A7D4-21317D8AC93E}" type="pres">
      <dgm:prSet presAssocID="{328BE3DC-FD8E-4E10-B3CF-02BB2E0169A9}" presName="background3" presStyleLbl="node3" presStyleIdx="0" presStyleCnt="6"/>
      <dgm:spPr/>
    </dgm:pt>
    <dgm:pt modelId="{4D236B6F-864C-402E-86BF-D3AFD33B1DCD}" type="pres">
      <dgm:prSet presAssocID="{328BE3DC-FD8E-4E10-B3CF-02BB2E0169A9}" presName="text3" presStyleLbl="fgAcc3" presStyleIdx="0" presStyleCnt="6">
        <dgm:presLayoutVars>
          <dgm:chPref val="3"/>
        </dgm:presLayoutVars>
      </dgm:prSet>
      <dgm:spPr/>
    </dgm:pt>
    <dgm:pt modelId="{A7694CF6-E9FD-4E6B-BAB0-2CCC55B47EBA}" type="pres">
      <dgm:prSet presAssocID="{328BE3DC-FD8E-4E10-B3CF-02BB2E0169A9}" presName="hierChild4" presStyleCnt="0"/>
      <dgm:spPr/>
    </dgm:pt>
    <dgm:pt modelId="{D16B7C8F-0B39-4049-92F5-A7F72850A819}" type="pres">
      <dgm:prSet presAssocID="{781F102B-4FB4-4C84-B6D4-0B03EC766308}" presName="Name17" presStyleLbl="parChTrans1D3" presStyleIdx="1" presStyleCnt="6"/>
      <dgm:spPr/>
    </dgm:pt>
    <dgm:pt modelId="{A43CC981-4EC1-4C44-A953-C4AA852A9C90}" type="pres">
      <dgm:prSet presAssocID="{89533DBC-85EF-43D0-ACAA-020DEE1300CE}" presName="hierRoot3" presStyleCnt="0"/>
      <dgm:spPr/>
    </dgm:pt>
    <dgm:pt modelId="{52D077E4-C11C-4107-AC04-C93227567D25}" type="pres">
      <dgm:prSet presAssocID="{89533DBC-85EF-43D0-ACAA-020DEE1300CE}" presName="composite3" presStyleCnt="0"/>
      <dgm:spPr/>
    </dgm:pt>
    <dgm:pt modelId="{22110E6E-14C1-4E7D-9DE9-CC112FA5E268}" type="pres">
      <dgm:prSet presAssocID="{89533DBC-85EF-43D0-ACAA-020DEE1300CE}" presName="background3" presStyleLbl="node3" presStyleIdx="1" presStyleCnt="6"/>
      <dgm:spPr/>
    </dgm:pt>
    <dgm:pt modelId="{75056E16-63BC-4F3D-8F5F-41813D2072AC}" type="pres">
      <dgm:prSet presAssocID="{89533DBC-85EF-43D0-ACAA-020DEE1300CE}" presName="text3" presStyleLbl="fgAcc3" presStyleIdx="1" presStyleCnt="6">
        <dgm:presLayoutVars>
          <dgm:chPref val="3"/>
        </dgm:presLayoutVars>
      </dgm:prSet>
      <dgm:spPr/>
    </dgm:pt>
    <dgm:pt modelId="{E001373E-67FD-46B4-99E8-D18137B9BD76}" type="pres">
      <dgm:prSet presAssocID="{89533DBC-85EF-43D0-ACAA-020DEE1300CE}" presName="hierChild4" presStyleCnt="0"/>
      <dgm:spPr/>
    </dgm:pt>
    <dgm:pt modelId="{B73B4A35-267A-457E-BF31-FD3698E950F6}" type="pres">
      <dgm:prSet presAssocID="{347F9276-622F-46FF-A1AF-252A8878EB3C}" presName="Name23" presStyleLbl="parChTrans1D4" presStyleIdx="0" presStyleCnt="2"/>
      <dgm:spPr/>
    </dgm:pt>
    <dgm:pt modelId="{46E868D5-1A2B-4CB4-B572-5B0396247E18}" type="pres">
      <dgm:prSet presAssocID="{5F20ED97-8BB8-414C-901C-2866E9BA6C28}" presName="hierRoot4" presStyleCnt="0"/>
      <dgm:spPr/>
    </dgm:pt>
    <dgm:pt modelId="{89C1E261-7589-47BB-BD39-B8B66C12456C}" type="pres">
      <dgm:prSet presAssocID="{5F20ED97-8BB8-414C-901C-2866E9BA6C28}" presName="composite4" presStyleCnt="0"/>
      <dgm:spPr/>
    </dgm:pt>
    <dgm:pt modelId="{A8B5F500-8C77-4CB0-8ED0-EF161C4E52EE}" type="pres">
      <dgm:prSet presAssocID="{5F20ED97-8BB8-414C-901C-2866E9BA6C28}" presName="background4" presStyleLbl="node4" presStyleIdx="0" presStyleCnt="2"/>
      <dgm:spPr/>
    </dgm:pt>
    <dgm:pt modelId="{554D5C71-0280-4709-AB5A-F5219C87DC30}" type="pres">
      <dgm:prSet presAssocID="{5F20ED97-8BB8-414C-901C-2866E9BA6C28}" presName="text4" presStyleLbl="fgAcc4" presStyleIdx="0" presStyleCnt="2">
        <dgm:presLayoutVars>
          <dgm:chPref val="3"/>
        </dgm:presLayoutVars>
      </dgm:prSet>
      <dgm:spPr/>
    </dgm:pt>
    <dgm:pt modelId="{1AC46E99-8861-4DCF-A2FA-555B8051BD03}" type="pres">
      <dgm:prSet presAssocID="{5F20ED97-8BB8-414C-901C-2866E9BA6C28}" presName="hierChild5" presStyleCnt="0"/>
      <dgm:spPr/>
    </dgm:pt>
    <dgm:pt modelId="{3E4939CD-D2A5-46EE-A118-812EBB5BCF63}" type="pres">
      <dgm:prSet presAssocID="{9C1A99B1-499A-42BB-826B-690CD1CE5BF2}" presName="Name23" presStyleLbl="parChTrans1D4" presStyleIdx="1" presStyleCnt="2"/>
      <dgm:spPr/>
    </dgm:pt>
    <dgm:pt modelId="{0F4C981D-CD78-4489-BBDD-6A98FCA30ADB}" type="pres">
      <dgm:prSet presAssocID="{FD3B7D67-AF15-4461-800E-FF0816BA243A}" presName="hierRoot4" presStyleCnt="0"/>
      <dgm:spPr/>
    </dgm:pt>
    <dgm:pt modelId="{B46D7C67-10AD-4FA1-837F-06EB5D5404E9}" type="pres">
      <dgm:prSet presAssocID="{FD3B7D67-AF15-4461-800E-FF0816BA243A}" presName="composite4" presStyleCnt="0"/>
      <dgm:spPr/>
    </dgm:pt>
    <dgm:pt modelId="{A850204E-5FC7-4263-9194-2BE0639198B9}" type="pres">
      <dgm:prSet presAssocID="{FD3B7D67-AF15-4461-800E-FF0816BA243A}" presName="background4" presStyleLbl="node4" presStyleIdx="1" presStyleCnt="2"/>
      <dgm:spPr/>
    </dgm:pt>
    <dgm:pt modelId="{1F2F6A7C-9180-4B7B-ACB0-CAB571A635C6}" type="pres">
      <dgm:prSet presAssocID="{FD3B7D67-AF15-4461-800E-FF0816BA243A}" presName="text4" presStyleLbl="fgAcc4" presStyleIdx="1" presStyleCnt="2">
        <dgm:presLayoutVars>
          <dgm:chPref val="3"/>
        </dgm:presLayoutVars>
      </dgm:prSet>
      <dgm:spPr/>
    </dgm:pt>
    <dgm:pt modelId="{5D2E8AA1-06C4-4A01-8B76-FC87821A3F60}" type="pres">
      <dgm:prSet presAssocID="{FD3B7D67-AF15-4461-800E-FF0816BA243A}" presName="hierChild5" presStyleCnt="0"/>
      <dgm:spPr/>
    </dgm:pt>
    <dgm:pt modelId="{F31A5447-3BB5-4179-BA80-C9F045713465}" type="pres">
      <dgm:prSet presAssocID="{EBE4BB5D-7546-4124-9EB4-1900F098A60B}" presName="Name10" presStyleLbl="parChTrans1D2" presStyleIdx="1" presStyleCnt="3"/>
      <dgm:spPr/>
    </dgm:pt>
    <dgm:pt modelId="{AF4249E8-9F82-4F0B-9088-28FD0FBE06E4}" type="pres">
      <dgm:prSet presAssocID="{42ABD13E-7B5E-450F-BD9F-5F9068553F47}" presName="hierRoot2" presStyleCnt="0"/>
      <dgm:spPr/>
    </dgm:pt>
    <dgm:pt modelId="{70F00FF2-893A-468A-9D25-E2CE2D781A96}" type="pres">
      <dgm:prSet presAssocID="{42ABD13E-7B5E-450F-BD9F-5F9068553F47}" presName="composite2" presStyleCnt="0"/>
      <dgm:spPr/>
    </dgm:pt>
    <dgm:pt modelId="{FCD424B1-4B58-419F-BF39-67FA687F7D10}" type="pres">
      <dgm:prSet presAssocID="{42ABD13E-7B5E-450F-BD9F-5F9068553F47}" presName="background2" presStyleLbl="node2" presStyleIdx="1" presStyleCnt="3"/>
      <dgm:spPr/>
    </dgm:pt>
    <dgm:pt modelId="{B9E7E094-7660-457D-900E-EFF47CF13125}" type="pres">
      <dgm:prSet presAssocID="{42ABD13E-7B5E-450F-BD9F-5F9068553F47}" presName="text2" presStyleLbl="fgAcc2" presStyleIdx="1" presStyleCnt="3">
        <dgm:presLayoutVars>
          <dgm:chPref val="3"/>
        </dgm:presLayoutVars>
      </dgm:prSet>
      <dgm:spPr/>
    </dgm:pt>
    <dgm:pt modelId="{36823A09-8AB1-4CEA-BBBB-C897A9611634}" type="pres">
      <dgm:prSet presAssocID="{42ABD13E-7B5E-450F-BD9F-5F9068553F47}" presName="hierChild3" presStyleCnt="0"/>
      <dgm:spPr/>
    </dgm:pt>
    <dgm:pt modelId="{112C3946-98DC-4244-86E8-FF9B3A1E6EF0}" type="pres">
      <dgm:prSet presAssocID="{6EC8A85F-837C-4B99-A9EE-89119871CC5F}" presName="Name17" presStyleLbl="parChTrans1D3" presStyleIdx="2" presStyleCnt="6"/>
      <dgm:spPr/>
    </dgm:pt>
    <dgm:pt modelId="{EA7274F9-2E2A-43D9-B848-1943BAEBD14C}" type="pres">
      <dgm:prSet presAssocID="{E45DB37C-50DD-43CE-853A-68011531E325}" presName="hierRoot3" presStyleCnt="0"/>
      <dgm:spPr/>
    </dgm:pt>
    <dgm:pt modelId="{F3F2876E-D7BF-491E-96B8-97DA24347005}" type="pres">
      <dgm:prSet presAssocID="{E45DB37C-50DD-43CE-853A-68011531E325}" presName="composite3" presStyleCnt="0"/>
      <dgm:spPr/>
    </dgm:pt>
    <dgm:pt modelId="{1CCEEA63-8B64-44B8-A202-A0118BA54CA8}" type="pres">
      <dgm:prSet presAssocID="{E45DB37C-50DD-43CE-853A-68011531E325}" presName="background3" presStyleLbl="node3" presStyleIdx="2" presStyleCnt="6"/>
      <dgm:spPr/>
    </dgm:pt>
    <dgm:pt modelId="{A07C5366-A95F-467F-AE83-DB26E8C9461A}" type="pres">
      <dgm:prSet presAssocID="{E45DB37C-50DD-43CE-853A-68011531E325}" presName="text3" presStyleLbl="fgAcc3" presStyleIdx="2" presStyleCnt="6">
        <dgm:presLayoutVars>
          <dgm:chPref val="3"/>
        </dgm:presLayoutVars>
      </dgm:prSet>
      <dgm:spPr/>
    </dgm:pt>
    <dgm:pt modelId="{B7600C09-1D73-4CDA-AD90-0C12117FDC0B}" type="pres">
      <dgm:prSet presAssocID="{E45DB37C-50DD-43CE-853A-68011531E325}" presName="hierChild4" presStyleCnt="0"/>
      <dgm:spPr/>
    </dgm:pt>
    <dgm:pt modelId="{1841ADB0-25C4-4A3B-BDAB-B86B823F4D68}" type="pres">
      <dgm:prSet presAssocID="{15F97312-AC9B-4053-891C-F0544C8241D8}" presName="Name17" presStyleLbl="parChTrans1D3" presStyleIdx="3" presStyleCnt="6"/>
      <dgm:spPr/>
    </dgm:pt>
    <dgm:pt modelId="{AFCD7AF9-85CC-4B8A-857B-40471B6F3C1E}" type="pres">
      <dgm:prSet presAssocID="{4C854144-7243-43F8-9E87-9BD7DEC4FBE8}" presName="hierRoot3" presStyleCnt="0"/>
      <dgm:spPr/>
    </dgm:pt>
    <dgm:pt modelId="{3BC5AA98-6F0A-4F1C-BCBD-C887972BA8DE}" type="pres">
      <dgm:prSet presAssocID="{4C854144-7243-43F8-9E87-9BD7DEC4FBE8}" presName="composite3" presStyleCnt="0"/>
      <dgm:spPr/>
    </dgm:pt>
    <dgm:pt modelId="{1CBFE2DA-DDC8-4262-87A6-95B28E187513}" type="pres">
      <dgm:prSet presAssocID="{4C854144-7243-43F8-9E87-9BD7DEC4FBE8}" presName="background3" presStyleLbl="node3" presStyleIdx="3" presStyleCnt="6"/>
      <dgm:spPr/>
    </dgm:pt>
    <dgm:pt modelId="{3A2DC2E8-A7F3-4A2F-A4AC-F3DA9B43E87C}" type="pres">
      <dgm:prSet presAssocID="{4C854144-7243-43F8-9E87-9BD7DEC4FBE8}" presName="text3" presStyleLbl="fgAcc3" presStyleIdx="3" presStyleCnt="6" custScaleX="111890">
        <dgm:presLayoutVars>
          <dgm:chPref val="3"/>
        </dgm:presLayoutVars>
      </dgm:prSet>
      <dgm:spPr/>
    </dgm:pt>
    <dgm:pt modelId="{56B71B2F-F73A-49E3-A694-EDE7655AAE55}" type="pres">
      <dgm:prSet presAssocID="{4C854144-7243-43F8-9E87-9BD7DEC4FBE8}" presName="hierChild4" presStyleCnt="0"/>
      <dgm:spPr/>
    </dgm:pt>
    <dgm:pt modelId="{596CD0DE-95F3-4941-862A-1F2A94F06912}" type="pres">
      <dgm:prSet presAssocID="{05BF85BC-E0DD-4D71-84A3-25C0E80BD25E}" presName="Name17" presStyleLbl="parChTrans1D3" presStyleIdx="4" presStyleCnt="6"/>
      <dgm:spPr/>
    </dgm:pt>
    <dgm:pt modelId="{1DC188F5-7BCF-442F-A2A4-38AD9EB92D68}" type="pres">
      <dgm:prSet presAssocID="{073AF5A0-2C20-4D16-9F3E-DF863CF05C3B}" presName="hierRoot3" presStyleCnt="0"/>
      <dgm:spPr/>
    </dgm:pt>
    <dgm:pt modelId="{45BD6782-AB4A-4EAC-B503-1474839AB330}" type="pres">
      <dgm:prSet presAssocID="{073AF5A0-2C20-4D16-9F3E-DF863CF05C3B}" presName="composite3" presStyleCnt="0"/>
      <dgm:spPr/>
    </dgm:pt>
    <dgm:pt modelId="{2722B02E-5AF9-40A4-907E-5D8ED88B71CB}" type="pres">
      <dgm:prSet presAssocID="{073AF5A0-2C20-4D16-9F3E-DF863CF05C3B}" presName="background3" presStyleLbl="node3" presStyleIdx="4" presStyleCnt="6"/>
      <dgm:spPr/>
    </dgm:pt>
    <dgm:pt modelId="{7443F592-7632-43E5-8E5A-D042964F94C5}" type="pres">
      <dgm:prSet presAssocID="{073AF5A0-2C20-4D16-9F3E-DF863CF05C3B}" presName="text3" presStyleLbl="fgAcc3" presStyleIdx="4" presStyleCnt="6" custScaleX="121443" custScaleY="149509">
        <dgm:presLayoutVars>
          <dgm:chPref val="3"/>
        </dgm:presLayoutVars>
      </dgm:prSet>
      <dgm:spPr/>
    </dgm:pt>
    <dgm:pt modelId="{9BE91EEE-04ED-44E4-A51E-B700870958D2}" type="pres">
      <dgm:prSet presAssocID="{073AF5A0-2C20-4D16-9F3E-DF863CF05C3B}" presName="hierChild4" presStyleCnt="0"/>
      <dgm:spPr/>
    </dgm:pt>
    <dgm:pt modelId="{DDAA85F9-8572-49DC-BA72-E8CA2C1EC812}" type="pres">
      <dgm:prSet presAssocID="{BEB47FF1-0011-4F53-9210-6923E1159EFA}" presName="Name17" presStyleLbl="parChTrans1D3" presStyleIdx="5" presStyleCnt="6"/>
      <dgm:spPr/>
    </dgm:pt>
    <dgm:pt modelId="{E50B54F8-88F1-4BE0-91BA-3D44435F39D9}" type="pres">
      <dgm:prSet presAssocID="{9779A573-5350-491B-9D91-8228A21D5BE6}" presName="hierRoot3" presStyleCnt="0"/>
      <dgm:spPr/>
    </dgm:pt>
    <dgm:pt modelId="{9CB74F2A-4562-4873-8865-919E8E3FC841}" type="pres">
      <dgm:prSet presAssocID="{9779A573-5350-491B-9D91-8228A21D5BE6}" presName="composite3" presStyleCnt="0"/>
      <dgm:spPr/>
    </dgm:pt>
    <dgm:pt modelId="{CF0A2B08-6FB4-4F17-831D-D68FB1A6A564}" type="pres">
      <dgm:prSet presAssocID="{9779A573-5350-491B-9D91-8228A21D5BE6}" presName="background3" presStyleLbl="node3" presStyleIdx="5" presStyleCnt="6"/>
      <dgm:spPr/>
    </dgm:pt>
    <dgm:pt modelId="{2F0EDF44-2029-41FC-B434-A32AE8A09CF6}" type="pres">
      <dgm:prSet presAssocID="{9779A573-5350-491B-9D91-8228A21D5BE6}" presName="text3" presStyleLbl="fgAcc3" presStyleIdx="5" presStyleCnt="6">
        <dgm:presLayoutVars>
          <dgm:chPref val="3"/>
        </dgm:presLayoutVars>
      </dgm:prSet>
      <dgm:spPr/>
    </dgm:pt>
    <dgm:pt modelId="{F23EBADE-C9E1-4F7C-9244-BFA8035865C4}" type="pres">
      <dgm:prSet presAssocID="{9779A573-5350-491B-9D91-8228A21D5BE6}" presName="hierChild4" presStyleCnt="0"/>
      <dgm:spPr/>
    </dgm:pt>
    <dgm:pt modelId="{7A8242B3-90E5-4618-8C20-40841D44B95E}" type="pres">
      <dgm:prSet presAssocID="{ABDD4C4E-D182-41EA-A4D7-EEBBAEE4AA26}" presName="Name10" presStyleLbl="parChTrans1D2" presStyleIdx="2" presStyleCnt="3"/>
      <dgm:spPr/>
    </dgm:pt>
    <dgm:pt modelId="{2F26EE08-0EA9-45F6-9465-BEC27FC9641C}" type="pres">
      <dgm:prSet presAssocID="{A930BBAE-0760-4A72-BB8E-DCF3F142E303}" presName="hierRoot2" presStyleCnt="0"/>
      <dgm:spPr/>
    </dgm:pt>
    <dgm:pt modelId="{A943BFD6-60C9-485B-B392-92A79A4D76CD}" type="pres">
      <dgm:prSet presAssocID="{A930BBAE-0760-4A72-BB8E-DCF3F142E303}" presName="composite2" presStyleCnt="0"/>
      <dgm:spPr/>
    </dgm:pt>
    <dgm:pt modelId="{E62CD169-C157-4829-B3F2-D6A9FD2BAAF6}" type="pres">
      <dgm:prSet presAssocID="{A930BBAE-0760-4A72-BB8E-DCF3F142E303}" presName="background2" presStyleLbl="node2" presStyleIdx="2" presStyleCnt="3"/>
      <dgm:spPr/>
    </dgm:pt>
    <dgm:pt modelId="{28D11BF2-00F5-4873-ABBC-8BBF16475E37}" type="pres">
      <dgm:prSet presAssocID="{A930BBAE-0760-4A72-BB8E-DCF3F142E303}" presName="text2" presStyleLbl="fgAcc2" presStyleIdx="2" presStyleCnt="3">
        <dgm:presLayoutVars>
          <dgm:chPref val="3"/>
        </dgm:presLayoutVars>
      </dgm:prSet>
      <dgm:spPr/>
    </dgm:pt>
    <dgm:pt modelId="{B2F830B3-C9E0-4F7E-81D6-6504FE64C5E5}" type="pres">
      <dgm:prSet presAssocID="{A930BBAE-0760-4A72-BB8E-DCF3F142E303}" presName="hierChild3" presStyleCnt="0"/>
      <dgm:spPr/>
    </dgm:pt>
  </dgm:ptLst>
  <dgm:cxnLst>
    <dgm:cxn modelId="{4F12EF29-7059-483F-A855-3512CE1B455B}" srcId="{70AB15F7-8304-4DF9-9BBA-E51203AE6314}" destId="{89533DBC-85EF-43D0-ACAA-020DEE1300CE}" srcOrd="1" destOrd="0" parTransId="{781F102B-4FB4-4C84-B6D4-0B03EC766308}" sibTransId="{BAC786C9-45AE-494D-8A95-EDDC32C7AEBF}"/>
    <dgm:cxn modelId="{A49CD42D-EEAF-4DC6-99BB-9354119E5141}" type="presOf" srcId="{9C1A99B1-499A-42BB-826B-690CD1CE5BF2}" destId="{3E4939CD-D2A5-46EE-A118-812EBB5BCF63}" srcOrd="0" destOrd="0" presId="urn:microsoft.com/office/officeart/2005/8/layout/hierarchy1"/>
    <dgm:cxn modelId="{0A0B8130-9A9F-4123-94E2-8D41DBACAEC8}" srcId="{B6D78F58-3941-42DD-A4EA-3812A47C4B7B}" destId="{855B2ADD-ABEA-45B8-AADB-6228BDA133B0}" srcOrd="0" destOrd="0" parTransId="{6C9E2FFD-659A-4E58-BABD-F598FB2252B3}" sibTransId="{77B0BBDF-8B1F-40CB-8CDB-64563A9304F9}"/>
    <dgm:cxn modelId="{F67AB83B-D4E9-41CB-81A4-470FFE49625E}" type="presOf" srcId="{5F20ED97-8BB8-414C-901C-2866E9BA6C28}" destId="{554D5C71-0280-4709-AB5A-F5219C87DC30}" srcOrd="0" destOrd="0" presId="urn:microsoft.com/office/officeart/2005/8/layout/hierarchy1"/>
    <dgm:cxn modelId="{5800A25B-0EF7-4D34-9407-E8121D7DA407}" srcId="{70AB15F7-8304-4DF9-9BBA-E51203AE6314}" destId="{328BE3DC-FD8E-4E10-B3CF-02BB2E0169A9}" srcOrd="0" destOrd="0" parTransId="{E2A2E0C2-A9E5-4BF9-BAF0-88C8A1745153}" sibTransId="{8733726E-AD85-4C1E-8B5B-84A4822739DD}"/>
    <dgm:cxn modelId="{D7744C62-6E7E-44E7-BD3D-A939D7721975}" type="presOf" srcId="{ABDD4C4E-D182-41EA-A4D7-EEBBAEE4AA26}" destId="{7A8242B3-90E5-4618-8C20-40841D44B95E}" srcOrd="0" destOrd="0" presId="urn:microsoft.com/office/officeart/2005/8/layout/hierarchy1"/>
    <dgm:cxn modelId="{64187362-58E8-4AF4-B8F5-A3333C7AFE1B}" type="presOf" srcId="{855B2ADD-ABEA-45B8-AADB-6228BDA133B0}" destId="{4A683AD2-F46E-4766-985E-D1DD7BEF7109}" srcOrd="0" destOrd="0" presId="urn:microsoft.com/office/officeart/2005/8/layout/hierarchy1"/>
    <dgm:cxn modelId="{CA77AF62-3415-4689-A4B0-AE17646A8F83}" srcId="{855B2ADD-ABEA-45B8-AADB-6228BDA133B0}" destId="{70AB15F7-8304-4DF9-9BBA-E51203AE6314}" srcOrd="0" destOrd="0" parTransId="{1850FD89-ED00-4A49-B7E9-6900A81FDC88}" sibTransId="{8AF5B041-B877-439D-8B90-D85E754D08B1}"/>
    <dgm:cxn modelId="{0BB1F964-E0F0-4E06-A29B-8AC2F7A143E9}" srcId="{42ABD13E-7B5E-450F-BD9F-5F9068553F47}" destId="{E45DB37C-50DD-43CE-853A-68011531E325}" srcOrd="0" destOrd="0" parTransId="{6EC8A85F-837C-4B99-A9EE-89119871CC5F}" sibTransId="{EB9A477F-6D87-4B3C-9F9E-B815BA48AE1A}"/>
    <dgm:cxn modelId="{19D87566-4811-42F5-9235-EFF09FA8F8FB}" type="presOf" srcId="{1850FD89-ED00-4A49-B7E9-6900A81FDC88}" destId="{684A666C-A3EA-4FEC-945F-91167CDE2FE6}" srcOrd="0" destOrd="0" presId="urn:microsoft.com/office/officeart/2005/8/layout/hierarchy1"/>
    <dgm:cxn modelId="{45D55867-FC59-477B-92DE-2E5B9F901EB3}" srcId="{42ABD13E-7B5E-450F-BD9F-5F9068553F47}" destId="{9779A573-5350-491B-9D91-8228A21D5BE6}" srcOrd="3" destOrd="0" parTransId="{BEB47FF1-0011-4F53-9210-6923E1159EFA}" sibTransId="{15E89879-CD5F-40E7-B5C9-3CFBBF58FBBC}"/>
    <dgm:cxn modelId="{FEAAC66D-669A-4F65-8869-62D4F930572A}" type="presOf" srcId="{15F97312-AC9B-4053-891C-F0544C8241D8}" destId="{1841ADB0-25C4-4A3B-BDAB-B86B823F4D68}" srcOrd="0" destOrd="0" presId="urn:microsoft.com/office/officeart/2005/8/layout/hierarchy1"/>
    <dgm:cxn modelId="{6BCE4E4E-8365-4513-BBFB-8BE43D3A362E}" srcId="{89533DBC-85EF-43D0-ACAA-020DEE1300CE}" destId="{5F20ED97-8BB8-414C-901C-2866E9BA6C28}" srcOrd="0" destOrd="0" parTransId="{347F9276-622F-46FF-A1AF-252A8878EB3C}" sibTransId="{425B8966-8CEC-4085-AE81-A323C28212B8}"/>
    <dgm:cxn modelId="{77E1E670-274A-47C2-B48C-2654147A5F67}" type="presOf" srcId="{E2A2E0C2-A9E5-4BF9-BAF0-88C8A1745153}" destId="{88480010-00F0-46E7-8098-8DCFECA41B17}" srcOrd="0" destOrd="0" presId="urn:microsoft.com/office/officeart/2005/8/layout/hierarchy1"/>
    <dgm:cxn modelId="{1506E953-951E-4EF3-8E60-19D17A8A87AF}" type="presOf" srcId="{05BF85BC-E0DD-4D71-84A3-25C0E80BD25E}" destId="{596CD0DE-95F3-4941-862A-1F2A94F06912}" srcOrd="0" destOrd="0" presId="urn:microsoft.com/office/officeart/2005/8/layout/hierarchy1"/>
    <dgm:cxn modelId="{9F809076-9BF4-4492-AC06-C9871FE69240}" type="presOf" srcId="{BEB47FF1-0011-4F53-9210-6923E1159EFA}" destId="{DDAA85F9-8572-49DC-BA72-E8CA2C1EC812}" srcOrd="0" destOrd="0" presId="urn:microsoft.com/office/officeart/2005/8/layout/hierarchy1"/>
    <dgm:cxn modelId="{6EF02D7B-BC5C-45B4-A4FC-63D52DAF65AD}" type="presOf" srcId="{4C854144-7243-43F8-9E87-9BD7DEC4FBE8}" destId="{3A2DC2E8-A7F3-4A2F-A4AC-F3DA9B43E87C}" srcOrd="0" destOrd="0" presId="urn:microsoft.com/office/officeart/2005/8/layout/hierarchy1"/>
    <dgm:cxn modelId="{DE07A085-504F-4ADA-A1C3-CF0760AC2FD0}" type="presOf" srcId="{B6D78F58-3941-42DD-A4EA-3812A47C4B7B}" destId="{D0BFA98B-6BB6-40D9-8716-D6090D7DE47C}" srcOrd="0" destOrd="0" presId="urn:microsoft.com/office/officeart/2005/8/layout/hierarchy1"/>
    <dgm:cxn modelId="{A444138A-A34F-425A-90CD-868B12416F29}" type="presOf" srcId="{89533DBC-85EF-43D0-ACAA-020DEE1300CE}" destId="{75056E16-63BC-4F3D-8F5F-41813D2072AC}" srcOrd="0" destOrd="0" presId="urn:microsoft.com/office/officeart/2005/8/layout/hierarchy1"/>
    <dgm:cxn modelId="{924D6E92-AEDE-4547-913C-8176A3BA7164}" type="presOf" srcId="{E45DB37C-50DD-43CE-853A-68011531E325}" destId="{A07C5366-A95F-467F-AE83-DB26E8C9461A}" srcOrd="0" destOrd="0" presId="urn:microsoft.com/office/officeart/2005/8/layout/hierarchy1"/>
    <dgm:cxn modelId="{0DE5C995-41BD-430F-A77E-A938C741F985}" type="presOf" srcId="{073AF5A0-2C20-4D16-9F3E-DF863CF05C3B}" destId="{7443F592-7632-43E5-8E5A-D042964F94C5}" srcOrd="0" destOrd="0" presId="urn:microsoft.com/office/officeart/2005/8/layout/hierarchy1"/>
    <dgm:cxn modelId="{E0AA8499-7E1A-4F10-9DC5-84B5BE08FC3D}" srcId="{42ABD13E-7B5E-450F-BD9F-5F9068553F47}" destId="{4C854144-7243-43F8-9E87-9BD7DEC4FBE8}" srcOrd="1" destOrd="0" parTransId="{15F97312-AC9B-4053-891C-F0544C8241D8}" sibTransId="{782E9790-15AA-4175-BA02-3E1C1B8090CD}"/>
    <dgm:cxn modelId="{E00A2C9D-835C-4AFE-BEAE-AC18100043EE}" type="presOf" srcId="{6EC8A85F-837C-4B99-A9EE-89119871CC5F}" destId="{112C3946-98DC-4244-86E8-FF9B3A1E6EF0}" srcOrd="0" destOrd="0" presId="urn:microsoft.com/office/officeart/2005/8/layout/hierarchy1"/>
    <dgm:cxn modelId="{27B7AC9E-1C8E-46AB-84FA-2269B3C20AC9}" srcId="{855B2ADD-ABEA-45B8-AADB-6228BDA133B0}" destId="{42ABD13E-7B5E-450F-BD9F-5F9068553F47}" srcOrd="1" destOrd="0" parTransId="{EBE4BB5D-7546-4124-9EB4-1900F098A60B}" sibTransId="{25BB4E38-79C5-4492-93BE-83933AD88FE1}"/>
    <dgm:cxn modelId="{64D31AAC-7333-4EA0-9187-0C211B5DED67}" type="presOf" srcId="{70AB15F7-8304-4DF9-9BBA-E51203AE6314}" destId="{AD0EB1BE-2F2F-45B8-87ED-1A8015114DA0}" srcOrd="0" destOrd="0" presId="urn:microsoft.com/office/officeart/2005/8/layout/hierarchy1"/>
    <dgm:cxn modelId="{1E8BE3BE-CECB-4959-BA52-5AD605EF9909}" type="presOf" srcId="{347F9276-622F-46FF-A1AF-252A8878EB3C}" destId="{B73B4A35-267A-457E-BF31-FD3698E950F6}" srcOrd="0" destOrd="0" presId="urn:microsoft.com/office/officeart/2005/8/layout/hierarchy1"/>
    <dgm:cxn modelId="{A90EF1BE-CEA5-4433-9065-F44AD3AEBCF4}" srcId="{42ABD13E-7B5E-450F-BD9F-5F9068553F47}" destId="{073AF5A0-2C20-4D16-9F3E-DF863CF05C3B}" srcOrd="2" destOrd="0" parTransId="{05BF85BC-E0DD-4D71-84A3-25C0E80BD25E}" sibTransId="{BB29C3D0-4EB6-47E3-831C-B4A40322F50C}"/>
    <dgm:cxn modelId="{CD3A1BD8-C223-4BD2-985A-AF3A2791B5F6}" type="presOf" srcId="{781F102B-4FB4-4C84-B6D4-0B03EC766308}" destId="{D16B7C8F-0B39-4049-92F5-A7F72850A819}" srcOrd="0" destOrd="0" presId="urn:microsoft.com/office/officeart/2005/8/layout/hierarchy1"/>
    <dgm:cxn modelId="{E45C8CDD-E361-4274-B24C-464929A6F586}" srcId="{855B2ADD-ABEA-45B8-AADB-6228BDA133B0}" destId="{A930BBAE-0760-4A72-BB8E-DCF3F142E303}" srcOrd="2" destOrd="0" parTransId="{ABDD4C4E-D182-41EA-A4D7-EEBBAEE4AA26}" sibTransId="{37A3E5DA-5544-4582-B81C-6EEFA8005A79}"/>
    <dgm:cxn modelId="{314DC5DD-5B00-4FDA-BF91-0B5EC119E0F4}" type="presOf" srcId="{EBE4BB5D-7546-4124-9EB4-1900F098A60B}" destId="{F31A5447-3BB5-4179-BA80-C9F045713465}" srcOrd="0" destOrd="0" presId="urn:microsoft.com/office/officeart/2005/8/layout/hierarchy1"/>
    <dgm:cxn modelId="{C6AE6DDF-FA64-434C-B5A1-B54DC236FDBD}" type="presOf" srcId="{328BE3DC-FD8E-4E10-B3CF-02BB2E0169A9}" destId="{4D236B6F-864C-402E-86BF-D3AFD33B1DCD}" srcOrd="0" destOrd="0" presId="urn:microsoft.com/office/officeart/2005/8/layout/hierarchy1"/>
    <dgm:cxn modelId="{398238E7-6D62-4524-AB4D-F2A57F7DC269}" type="presOf" srcId="{A930BBAE-0760-4A72-BB8E-DCF3F142E303}" destId="{28D11BF2-00F5-4873-ABBC-8BBF16475E37}" srcOrd="0" destOrd="0" presId="urn:microsoft.com/office/officeart/2005/8/layout/hierarchy1"/>
    <dgm:cxn modelId="{8D670AE8-C780-4429-8358-3E4ADDB89C68}" type="presOf" srcId="{42ABD13E-7B5E-450F-BD9F-5F9068553F47}" destId="{B9E7E094-7660-457D-900E-EFF47CF13125}" srcOrd="0" destOrd="0" presId="urn:microsoft.com/office/officeart/2005/8/layout/hierarchy1"/>
    <dgm:cxn modelId="{D21841F3-0F18-4D65-9190-D27C79D0B366}" type="presOf" srcId="{9779A573-5350-491B-9D91-8228A21D5BE6}" destId="{2F0EDF44-2029-41FC-B434-A32AE8A09CF6}" srcOrd="0" destOrd="0" presId="urn:microsoft.com/office/officeart/2005/8/layout/hierarchy1"/>
    <dgm:cxn modelId="{E2A07AFA-4C4B-4E16-AD4C-6F6976530CDF}" type="presOf" srcId="{FD3B7D67-AF15-4461-800E-FF0816BA243A}" destId="{1F2F6A7C-9180-4B7B-ACB0-CAB571A635C6}" srcOrd="0" destOrd="0" presId="urn:microsoft.com/office/officeart/2005/8/layout/hierarchy1"/>
    <dgm:cxn modelId="{2D66EEFB-710B-4EBE-9F47-5095733B338E}" srcId="{89533DBC-85EF-43D0-ACAA-020DEE1300CE}" destId="{FD3B7D67-AF15-4461-800E-FF0816BA243A}" srcOrd="1" destOrd="0" parTransId="{9C1A99B1-499A-42BB-826B-690CD1CE5BF2}" sibTransId="{AE98AB6F-E4C9-4337-AF8C-26F2BC6EA6C0}"/>
    <dgm:cxn modelId="{BDC217DD-A4CE-403A-9D28-93D232470651}" type="presParOf" srcId="{D0BFA98B-6BB6-40D9-8716-D6090D7DE47C}" destId="{C5C7E631-5CF5-461C-8A6E-664A136195C2}" srcOrd="0" destOrd="0" presId="urn:microsoft.com/office/officeart/2005/8/layout/hierarchy1"/>
    <dgm:cxn modelId="{E5D2433D-F0C6-4A1E-AB61-0798E4E0E013}" type="presParOf" srcId="{C5C7E631-5CF5-461C-8A6E-664A136195C2}" destId="{0AC0E842-BE3D-44FB-B82D-DDF837E5F371}" srcOrd="0" destOrd="0" presId="urn:microsoft.com/office/officeart/2005/8/layout/hierarchy1"/>
    <dgm:cxn modelId="{3011123B-27BE-4C65-8B0A-821655BFBDFE}" type="presParOf" srcId="{0AC0E842-BE3D-44FB-B82D-DDF837E5F371}" destId="{F4F94B39-22C7-4D7E-8E6B-555DF07F3616}" srcOrd="0" destOrd="0" presId="urn:microsoft.com/office/officeart/2005/8/layout/hierarchy1"/>
    <dgm:cxn modelId="{1164F6CF-734D-4E22-92C5-4C43B3EA9E3D}" type="presParOf" srcId="{0AC0E842-BE3D-44FB-B82D-DDF837E5F371}" destId="{4A683AD2-F46E-4766-985E-D1DD7BEF7109}" srcOrd="1" destOrd="0" presId="urn:microsoft.com/office/officeart/2005/8/layout/hierarchy1"/>
    <dgm:cxn modelId="{30ACE81A-ED9B-4E14-B732-9E0BA22DFC33}" type="presParOf" srcId="{C5C7E631-5CF5-461C-8A6E-664A136195C2}" destId="{77DDCB12-86E8-412F-A0E6-FCE0AE1448DF}" srcOrd="1" destOrd="0" presId="urn:microsoft.com/office/officeart/2005/8/layout/hierarchy1"/>
    <dgm:cxn modelId="{D394B7D3-9976-4666-9F48-4C522D713F5E}" type="presParOf" srcId="{77DDCB12-86E8-412F-A0E6-FCE0AE1448DF}" destId="{684A666C-A3EA-4FEC-945F-91167CDE2FE6}" srcOrd="0" destOrd="0" presId="urn:microsoft.com/office/officeart/2005/8/layout/hierarchy1"/>
    <dgm:cxn modelId="{90254E43-272F-4074-890A-E0AE78860336}" type="presParOf" srcId="{77DDCB12-86E8-412F-A0E6-FCE0AE1448DF}" destId="{57F0960A-9023-4ADD-A7F5-89B3D85B6DB4}" srcOrd="1" destOrd="0" presId="urn:microsoft.com/office/officeart/2005/8/layout/hierarchy1"/>
    <dgm:cxn modelId="{50BF3D69-9F36-4B40-94E0-77AC8F16570B}" type="presParOf" srcId="{57F0960A-9023-4ADD-A7F5-89B3D85B6DB4}" destId="{0837760C-0650-4F7E-86E0-9DBD3750021A}" srcOrd="0" destOrd="0" presId="urn:microsoft.com/office/officeart/2005/8/layout/hierarchy1"/>
    <dgm:cxn modelId="{BA259B6A-F8DA-4EB8-8475-A4982DC5F149}" type="presParOf" srcId="{0837760C-0650-4F7E-86E0-9DBD3750021A}" destId="{B4076C56-5EA8-47EA-A645-D3CB1F7B13AE}" srcOrd="0" destOrd="0" presId="urn:microsoft.com/office/officeart/2005/8/layout/hierarchy1"/>
    <dgm:cxn modelId="{4E7C305B-9BCB-46DE-A776-22FE18A1AA45}" type="presParOf" srcId="{0837760C-0650-4F7E-86E0-9DBD3750021A}" destId="{AD0EB1BE-2F2F-45B8-87ED-1A8015114DA0}" srcOrd="1" destOrd="0" presId="urn:microsoft.com/office/officeart/2005/8/layout/hierarchy1"/>
    <dgm:cxn modelId="{8ECE5FB0-2D10-45D7-8AAF-DA462EE6EC8F}" type="presParOf" srcId="{57F0960A-9023-4ADD-A7F5-89B3D85B6DB4}" destId="{F3712E00-CD02-4542-BA74-BDBBC96D3594}" srcOrd="1" destOrd="0" presId="urn:microsoft.com/office/officeart/2005/8/layout/hierarchy1"/>
    <dgm:cxn modelId="{0B5D8E17-521C-4E68-9138-6217FF0A86E2}" type="presParOf" srcId="{F3712E00-CD02-4542-BA74-BDBBC96D3594}" destId="{88480010-00F0-46E7-8098-8DCFECA41B17}" srcOrd="0" destOrd="0" presId="urn:microsoft.com/office/officeart/2005/8/layout/hierarchy1"/>
    <dgm:cxn modelId="{EDF8E04A-ACFE-485D-9F8E-1094D9382F0D}" type="presParOf" srcId="{F3712E00-CD02-4542-BA74-BDBBC96D3594}" destId="{03FB3763-4E35-4A26-A73A-F03ACAF21E25}" srcOrd="1" destOrd="0" presId="urn:microsoft.com/office/officeart/2005/8/layout/hierarchy1"/>
    <dgm:cxn modelId="{2A0FCA9F-A1D6-41ED-8C37-BD72D08C9949}" type="presParOf" srcId="{03FB3763-4E35-4A26-A73A-F03ACAF21E25}" destId="{8A1EA48C-57F2-4AAA-8111-26B6356F16AF}" srcOrd="0" destOrd="0" presId="urn:microsoft.com/office/officeart/2005/8/layout/hierarchy1"/>
    <dgm:cxn modelId="{9AEE5AB0-89B9-450E-AA5E-388F0AF4E560}" type="presParOf" srcId="{8A1EA48C-57F2-4AAA-8111-26B6356F16AF}" destId="{74920B4D-8CDF-4EAB-A7D4-21317D8AC93E}" srcOrd="0" destOrd="0" presId="urn:microsoft.com/office/officeart/2005/8/layout/hierarchy1"/>
    <dgm:cxn modelId="{CDA3E970-01BA-45B0-BA5C-369DCE108FE0}" type="presParOf" srcId="{8A1EA48C-57F2-4AAA-8111-26B6356F16AF}" destId="{4D236B6F-864C-402E-86BF-D3AFD33B1DCD}" srcOrd="1" destOrd="0" presId="urn:microsoft.com/office/officeart/2005/8/layout/hierarchy1"/>
    <dgm:cxn modelId="{5E56947E-115F-49C7-B43D-E3D04AC91EE8}" type="presParOf" srcId="{03FB3763-4E35-4A26-A73A-F03ACAF21E25}" destId="{A7694CF6-E9FD-4E6B-BAB0-2CCC55B47EBA}" srcOrd="1" destOrd="0" presId="urn:microsoft.com/office/officeart/2005/8/layout/hierarchy1"/>
    <dgm:cxn modelId="{82C154BC-FB78-4BFB-BB43-2F2A26566CEA}" type="presParOf" srcId="{F3712E00-CD02-4542-BA74-BDBBC96D3594}" destId="{D16B7C8F-0B39-4049-92F5-A7F72850A819}" srcOrd="2" destOrd="0" presId="urn:microsoft.com/office/officeart/2005/8/layout/hierarchy1"/>
    <dgm:cxn modelId="{B9B252F7-9880-43FE-9929-08C7B4425B7F}" type="presParOf" srcId="{F3712E00-CD02-4542-BA74-BDBBC96D3594}" destId="{A43CC981-4EC1-4C44-A953-C4AA852A9C90}" srcOrd="3" destOrd="0" presId="urn:microsoft.com/office/officeart/2005/8/layout/hierarchy1"/>
    <dgm:cxn modelId="{B44DF294-F91C-43E2-B748-BABDBED1A8DB}" type="presParOf" srcId="{A43CC981-4EC1-4C44-A953-C4AA852A9C90}" destId="{52D077E4-C11C-4107-AC04-C93227567D25}" srcOrd="0" destOrd="0" presId="urn:microsoft.com/office/officeart/2005/8/layout/hierarchy1"/>
    <dgm:cxn modelId="{C579AF42-0A19-49E7-A384-196A0F4E7553}" type="presParOf" srcId="{52D077E4-C11C-4107-AC04-C93227567D25}" destId="{22110E6E-14C1-4E7D-9DE9-CC112FA5E268}" srcOrd="0" destOrd="0" presId="urn:microsoft.com/office/officeart/2005/8/layout/hierarchy1"/>
    <dgm:cxn modelId="{4519A588-802E-47D7-933C-9D85FA99AD18}" type="presParOf" srcId="{52D077E4-C11C-4107-AC04-C93227567D25}" destId="{75056E16-63BC-4F3D-8F5F-41813D2072AC}" srcOrd="1" destOrd="0" presId="urn:microsoft.com/office/officeart/2005/8/layout/hierarchy1"/>
    <dgm:cxn modelId="{BD4309C1-FC1E-4561-943C-FEAE7ACC46F7}" type="presParOf" srcId="{A43CC981-4EC1-4C44-A953-C4AA852A9C90}" destId="{E001373E-67FD-46B4-99E8-D18137B9BD76}" srcOrd="1" destOrd="0" presId="urn:microsoft.com/office/officeart/2005/8/layout/hierarchy1"/>
    <dgm:cxn modelId="{41769500-00D1-44FA-97EC-D27D3F18DD32}" type="presParOf" srcId="{E001373E-67FD-46B4-99E8-D18137B9BD76}" destId="{B73B4A35-267A-457E-BF31-FD3698E950F6}" srcOrd="0" destOrd="0" presId="urn:microsoft.com/office/officeart/2005/8/layout/hierarchy1"/>
    <dgm:cxn modelId="{5A3EDCBC-EA9D-47E4-86B8-F992CDE1CE78}" type="presParOf" srcId="{E001373E-67FD-46B4-99E8-D18137B9BD76}" destId="{46E868D5-1A2B-4CB4-B572-5B0396247E18}" srcOrd="1" destOrd="0" presId="urn:microsoft.com/office/officeart/2005/8/layout/hierarchy1"/>
    <dgm:cxn modelId="{D567F4A2-3E0B-42BA-ACC7-7A89D91972C2}" type="presParOf" srcId="{46E868D5-1A2B-4CB4-B572-5B0396247E18}" destId="{89C1E261-7589-47BB-BD39-B8B66C12456C}" srcOrd="0" destOrd="0" presId="urn:microsoft.com/office/officeart/2005/8/layout/hierarchy1"/>
    <dgm:cxn modelId="{3AB7F6AC-3ABE-4500-9AA7-3F6108F3E5D8}" type="presParOf" srcId="{89C1E261-7589-47BB-BD39-B8B66C12456C}" destId="{A8B5F500-8C77-4CB0-8ED0-EF161C4E52EE}" srcOrd="0" destOrd="0" presId="urn:microsoft.com/office/officeart/2005/8/layout/hierarchy1"/>
    <dgm:cxn modelId="{CAC6BFB7-B638-4595-8316-86650ABE1BAD}" type="presParOf" srcId="{89C1E261-7589-47BB-BD39-B8B66C12456C}" destId="{554D5C71-0280-4709-AB5A-F5219C87DC30}" srcOrd="1" destOrd="0" presId="urn:microsoft.com/office/officeart/2005/8/layout/hierarchy1"/>
    <dgm:cxn modelId="{94FB83A9-7DF4-40DF-AB8E-9B057A520BB2}" type="presParOf" srcId="{46E868D5-1A2B-4CB4-B572-5B0396247E18}" destId="{1AC46E99-8861-4DCF-A2FA-555B8051BD03}" srcOrd="1" destOrd="0" presId="urn:microsoft.com/office/officeart/2005/8/layout/hierarchy1"/>
    <dgm:cxn modelId="{9ADF8225-BCFB-4C96-8A8D-8D588D897878}" type="presParOf" srcId="{E001373E-67FD-46B4-99E8-D18137B9BD76}" destId="{3E4939CD-D2A5-46EE-A118-812EBB5BCF63}" srcOrd="2" destOrd="0" presId="urn:microsoft.com/office/officeart/2005/8/layout/hierarchy1"/>
    <dgm:cxn modelId="{B8961CAB-F497-4548-90C9-105F7CD5AB0D}" type="presParOf" srcId="{E001373E-67FD-46B4-99E8-D18137B9BD76}" destId="{0F4C981D-CD78-4489-BBDD-6A98FCA30ADB}" srcOrd="3" destOrd="0" presId="urn:microsoft.com/office/officeart/2005/8/layout/hierarchy1"/>
    <dgm:cxn modelId="{69FEE388-04B6-4143-B561-6FAFDB3183FB}" type="presParOf" srcId="{0F4C981D-CD78-4489-BBDD-6A98FCA30ADB}" destId="{B46D7C67-10AD-4FA1-837F-06EB5D5404E9}" srcOrd="0" destOrd="0" presId="urn:microsoft.com/office/officeart/2005/8/layout/hierarchy1"/>
    <dgm:cxn modelId="{0A1E330F-F84F-45B9-B053-C5F3018D86F5}" type="presParOf" srcId="{B46D7C67-10AD-4FA1-837F-06EB5D5404E9}" destId="{A850204E-5FC7-4263-9194-2BE0639198B9}" srcOrd="0" destOrd="0" presId="urn:microsoft.com/office/officeart/2005/8/layout/hierarchy1"/>
    <dgm:cxn modelId="{1F8F5683-1EDA-4CD1-9776-79B2100914E2}" type="presParOf" srcId="{B46D7C67-10AD-4FA1-837F-06EB5D5404E9}" destId="{1F2F6A7C-9180-4B7B-ACB0-CAB571A635C6}" srcOrd="1" destOrd="0" presId="urn:microsoft.com/office/officeart/2005/8/layout/hierarchy1"/>
    <dgm:cxn modelId="{A1325941-8BBE-4400-B6E7-E1050E9BD3BE}" type="presParOf" srcId="{0F4C981D-CD78-4489-BBDD-6A98FCA30ADB}" destId="{5D2E8AA1-06C4-4A01-8B76-FC87821A3F60}" srcOrd="1" destOrd="0" presId="urn:microsoft.com/office/officeart/2005/8/layout/hierarchy1"/>
    <dgm:cxn modelId="{BBC78456-BDB6-4733-9206-5CAADE82D610}" type="presParOf" srcId="{77DDCB12-86E8-412F-A0E6-FCE0AE1448DF}" destId="{F31A5447-3BB5-4179-BA80-C9F045713465}" srcOrd="2" destOrd="0" presId="urn:microsoft.com/office/officeart/2005/8/layout/hierarchy1"/>
    <dgm:cxn modelId="{EA49F940-BC17-4892-A1B5-347750CE7D83}" type="presParOf" srcId="{77DDCB12-86E8-412F-A0E6-FCE0AE1448DF}" destId="{AF4249E8-9F82-4F0B-9088-28FD0FBE06E4}" srcOrd="3" destOrd="0" presId="urn:microsoft.com/office/officeart/2005/8/layout/hierarchy1"/>
    <dgm:cxn modelId="{D545C95B-F9B9-43EB-8F0E-1CEF761BAB2E}" type="presParOf" srcId="{AF4249E8-9F82-4F0B-9088-28FD0FBE06E4}" destId="{70F00FF2-893A-468A-9D25-E2CE2D781A96}" srcOrd="0" destOrd="0" presId="urn:microsoft.com/office/officeart/2005/8/layout/hierarchy1"/>
    <dgm:cxn modelId="{25064A2C-30F4-4936-B92C-AB65630F9B9B}" type="presParOf" srcId="{70F00FF2-893A-468A-9D25-E2CE2D781A96}" destId="{FCD424B1-4B58-419F-BF39-67FA687F7D10}" srcOrd="0" destOrd="0" presId="urn:microsoft.com/office/officeart/2005/8/layout/hierarchy1"/>
    <dgm:cxn modelId="{784CD713-B0D3-4CBD-9179-925E567F0EA8}" type="presParOf" srcId="{70F00FF2-893A-468A-9D25-E2CE2D781A96}" destId="{B9E7E094-7660-457D-900E-EFF47CF13125}" srcOrd="1" destOrd="0" presId="urn:microsoft.com/office/officeart/2005/8/layout/hierarchy1"/>
    <dgm:cxn modelId="{5621D40A-3B25-414F-8B63-8F51F0F1BE7F}" type="presParOf" srcId="{AF4249E8-9F82-4F0B-9088-28FD0FBE06E4}" destId="{36823A09-8AB1-4CEA-BBBB-C897A9611634}" srcOrd="1" destOrd="0" presId="urn:microsoft.com/office/officeart/2005/8/layout/hierarchy1"/>
    <dgm:cxn modelId="{415FD5FB-0BA8-4614-96B1-15398A3BB538}" type="presParOf" srcId="{36823A09-8AB1-4CEA-BBBB-C897A9611634}" destId="{112C3946-98DC-4244-86E8-FF9B3A1E6EF0}" srcOrd="0" destOrd="0" presId="urn:microsoft.com/office/officeart/2005/8/layout/hierarchy1"/>
    <dgm:cxn modelId="{85440974-0BE2-4C35-A44D-750525EB69AF}" type="presParOf" srcId="{36823A09-8AB1-4CEA-BBBB-C897A9611634}" destId="{EA7274F9-2E2A-43D9-B848-1943BAEBD14C}" srcOrd="1" destOrd="0" presId="urn:microsoft.com/office/officeart/2005/8/layout/hierarchy1"/>
    <dgm:cxn modelId="{E2AE81D4-077C-4EE1-AA5A-792D0B16B0A0}" type="presParOf" srcId="{EA7274F9-2E2A-43D9-B848-1943BAEBD14C}" destId="{F3F2876E-D7BF-491E-96B8-97DA24347005}" srcOrd="0" destOrd="0" presId="urn:microsoft.com/office/officeart/2005/8/layout/hierarchy1"/>
    <dgm:cxn modelId="{2505FFB6-86FD-44D5-98AD-AACAF2AC3EBB}" type="presParOf" srcId="{F3F2876E-D7BF-491E-96B8-97DA24347005}" destId="{1CCEEA63-8B64-44B8-A202-A0118BA54CA8}" srcOrd="0" destOrd="0" presId="urn:microsoft.com/office/officeart/2005/8/layout/hierarchy1"/>
    <dgm:cxn modelId="{E52EB102-C33E-4500-A698-C285B9F01B85}" type="presParOf" srcId="{F3F2876E-D7BF-491E-96B8-97DA24347005}" destId="{A07C5366-A95F-467F-AE83-DB26E8C9461A}" srcOrd="1" destOrd="0" presId="urn:microsoft.com/office/officeart/2005/8/layout/hierarchy1"/>
    <dgm:cxn modelId="{CC3F485B-DC19-4303-B352-65B9EF52AB1A}" type="presParOf" srcId="{EA7274F9-2E2A-43D9-B848-1943BAEBD14C}" destId="{B7600C09-1D73-4CDA-AD90-0C12117FDC0B}" srcOrd="1" destOrd="0" presId="urn:microsoft.com/office/officeart/2005/8/layout/hierarchy1"/>
    <dgm:cxn modelId="{0B6E5CDA-DC89-4ABA-89C6-C3F5EDD03A8F}" type="presParOf" srcId="{36823A09-8AB1-4CEA-BBBB-C897A9611634}" destId="{1841ADB0-25C4-4A3B-BDAB-B86B823F4D68}" srcOrd="2" destOrd="0" presId="urn:microsoft.com/office/officeart/2005/8/layout/hierarchy1"/>
    <dgm:cxn modelId="{8211DD84-49A1-4F28-80F7-261E22A60573}" type="presParOf" srcId="{36823A09-8AB1-4CEA-BBBB-C897A9611634}" destId="{AFCD7AF9-85CC-4B8A-857B-40471B6F3C1E}" srcOrd="3" destOrd="0" presId="urn:microsoft.com/office/officeart/2005/8/layout/hierarchy1"/>
    <dgm:cxn modelId="{AAD8EFE1-5BDB-44CD-90EA-C8698F4A744C}" type="presParOf" srcId="{AFCD7AF9-85CC-4B8A-857B-40471B6F3C1E}" destId="{3BC5AA98-6F0A-4F1C-BCBD-C887972BA8DE}" srcOrd="0" destOrd="0" presId="urn:microsoft.com/office/officeart/2005/8/layout/hierarchy1"/>
    <dgm:cxn modelId="{CAE019FF-4B5B-41BE-8EEA-67ABD51056F0}" type="presParOf" srcId="{3BC5AA98-6F0A-4F1C-BCBD-C887972BA8DE}" destId="{1CBFE2DA-DDC8-4262-87A6-95B28E187513}" srcOrd="0" destOrd="0" presId="urn:microsoft.com/office/officeart/2005/8/layout/hierarchy1"/>
    <dgm:cxn modelId="{80FB6EEB-6C97-4D47-BC86-06407FC78554}" type="presParOf" srcId="{3BC5AA98-6F0A-4F1C-BCBD-C887972BA8DE}" destId="{3A2DC2E8-A7F3-4A2F-A4AC-F3DA9B43E87C}" srcOrd="1" destOrd="0" presId="urn:microsoft.com/office/officeart/2005/8/layout/hierarchy1"/>
    <dgm:cxn modelId="{BF7D02C0-82FE-478A-8717-24D9366F4C85}" type="presParOf" srcId="{AFCD7AF9-85CC-4B8A-857B-40471B6F3C1E}" destId="{56B71B2F-F73A-49E3-A694-EDE7655AAE55}" srcOrd="1" destOrd="0" presId="urn:microsoft.com/office/officeart/2005/8/layout/hierarchy1"/>
    <dgm:cxn modelId="{758293B6-DF89-445C-90E1-6FD624C2ECFD}" type="presParOf" srcId="{36823A09-8AB1-4CEA-BBBB-C897A9611634}" destId="{596CD0DE-95F3-4941-862A-1F2A94F06912}" srcOrd="4" destOrd="0" presId="urn:microsoft.com/office/officeart/2005/8/layout/hierarchy1"/>
    <dgm:cxn modelId="{BFE33FE6-84F7-4361-949A-5117514DBF58}" type="presParOf" srcId="{36823A09-8AB1-4CEA-BBBB-C897A9611634}" destId="{1DC188F5-7BCF-442F-A2A4-38AD9EB92D68}" srcOrd="5" destOrd="0" presId="urn:microsoft.com/office/officeart/2005/8/layout/hierarchy1"/>
    <dgm:cxn modelId="{08482373-9264-4822-AEAC-815E5E3675BF}" type="presParOf" srcId="{1DC188F5-7BCF-442F-A2A4-38AD9EB92D68}" destId="{45BD6782-AB4A-4EAC-B503-1474839AB330}" srcOrd="0" destOrd="0" presId="urn:microsoft.com/office/officeart/2005/8/layout/hierarchy1"/>
    <dgm:cxn modelId="{0E04DF86-086A-4BC2-9737-FA19C727C16C}" type="presParOf" srcId="{45BD6782-AB4A-4EAC-B503-1474839AB330}" destId="{2722B02E-5AF9-40A4-907E-5D8ED88B71CB}" srcOrd="0" destOrd="0" presId="urn:microsoft.com/office/officeart/2005/8/layout/hierarchy1"/>
    <dgm:cxn modelId="{2DA5047B-9121-4829-94A6-6EEBF469BC19}" type="presParOf" srcId="{45BD6782-AB4A-4EAC-B503-1474839AB330}" destId="{7443F592-7632-43E5-8E5A-D042964F94C5}" srcOrd="1" destOrd="0" presId="urn:microsoft.com/office/officeart/2005/8/layout/hierarchy1"/>
    <dgm:cxn modelId="{BA37C5EB-BAA9-41E3-B23E-605BE4859650}" type="presParOf" srcId="{1DC188F5-7BCF-442F-A2A4-38AD9EB92D68}" destId="{9BE91EEE-04ED-44E4-A51E-B700870958D2}" srcOrd="1" destOrd="0" presId="urn:microsoft.com/office/officeart/2005/8/layout/hierarchy1"/>
    <dgm:cxn modelId="{D28AD1DD-761E-4CA7-A2E4-8A33FF5F7D77}" type="presParOf" srcId="{36823A09-8AB1-4CEA-BBBB-C897A9611634}" destId="{DDAA85F9-8572-49DC-BA72-E8CA2C1EC812}" srcOrd="6" destOrd="0" presId="urn:microsoft.com/office/officeart/2005/8/layout/hierarchy1"/>
    <dgm:cxn modelId="{5DA0F1E3-C6F9-46E2-832E-AD00B766B17C}" type="presParOf" srcId="{36823A09-8AB1-4CEA-BBBB-C897A9611634}" destId="{E50B54F8-88F1-4BE0-91BA-3D44435F39D9}" srcOrd="7" destOrd="0" presId="urn:microsoft.com/office/officeart/2005/8/layout/hierarchy1"/>
    <dgm:cxn modelId="{54190F54-BF85-4775-968A-1B7EF719A555}" type="presParOf" srcId="{E50B54F8-88F1-4BE0-91BA-3D44435F39D9}" destId="{9CB74F2A-4562-4873-8865-919E8E3FC841}" srcOrd="0" destOrd="0" presId="urn:microsoft.com/office/officeart/2005/8/layout/hierarchy1"/>
    <dgm:cxn modelId="{4C0551F9-09E2-4ECA-898E-2FA0B0632530}" type="presParOf" srcId="{9CB74F2A-4562-4873-8865-919E8E3FC841}" destId="{CF0A2B08-6FB4-4F17-831D-D68FB1A6A564}" srcOrd="0" destOrd="0" presId="urn:microsoft.com/office/officeart/2005/8/layout/hierarchy1"/>
    <dgm:cxn modelId="{26DD3F93-04A8-4B54-B187-4DBE32CFA7C9}" type="presParOf" srcId="{9CB74F2A-4562-4873-8865-919E8E3FC841}" destId="{2F0EDF44-2029-41FC-B434-A32AE8A09CF6}" srcOrd="1" destOrd="0" presId="urn:microsoft.com/office/officeart/2005/8/layout/hierarchy1"/>
    <dgm:cxn modelId="{42C8A086-B48D-481D-AAB5-024A209DDDBA}" type="presParOf" srcId="{E50B54F8-88F1-4BE0-91BA-3D44435F39D9}" destId="{F23EBADE-C9E1-4F7C-9244-BFA8035865C4}" srcOrd="1" destOrd="0" presId="urn:microsoft.com/office/officeart/2005/8/layout/hierarchy1"/>
    <dgm:cxn modelId="{CE99724D-7FCD-464D-96B4-D9BD0EF5A692}" type="presParOf" srcId="{77DDCB12-86E8-412F-A0E6-FCE0AE1448DF}" destId="{7A8242B3-90E5-4618-8C20-40841D44B95E}" srcOrd="4" destOrd="0" presId="urn:microsoft.com/office/officeart/2005/8/layout/hierarchy1"/>
    <dgm:cxn modelId="{408CFB64-9381-4EDD-898D-21418BE44B83}" type="presParOf" srcId="{77DDCB12-86E8-412F-A0E6-FCE0AE1448DF}" destId="{2F26EE08-0EA9-45F6-9465-BEC27FC9641C}" srcOrd="5" destOrd="0" presId="urn:microsoft.com/office/officeart/2005/8/layout/hierarchy1"/>
    <dgm:cxn modelId="{BCDD9D43-01CE-40F9-874D-3155AC587160}" type="presParOf" srcId="{2F26EE08-0EA9-45F6-9465-BEC27FC9641C}" destId="{A943BFD6-60C9-485B-B392-92A79A4D76CD}" srcOrd="0" destOrd="0" presId="urn:microsoft.com/office/officeart/2005/8/layout/hierarchy1"/>
    <dgm:cxn modelId="{B04BCA6D-B5CD-4D2F-A3FB-28753D4033DF}" type="presParOf" srcId="{A943BFD6-60C9-485B-B392-92A79A4D76CD}" destId="{E62CD169-C157-4829-B3F2-D6A9FD2BAAF6}" srcOrd="0" destOrd="0" presId="urn:microsoft.com/office/officeart/2005/8/layout/hierarchy1"/>
    <dgm:cxn modelId="{5B871831-228F-4BBD-9615-9C6117FD2F31}" type="presParOf" srcId="{A943BFD6-60C9-485B-B392-92A79A4D76CD}" destId="{28D11BF2-00F5-4873-ABBC-8BBF16475E37}" srcOrd="1" destOrd="0" presId="urn:microsoft.com/office/officeart/2005/8/layout/hierarchy1"/>
    <dgm:cxn modelId="{08EAA970-B58C-4847-B3A4-ACE4592C8EE4}" type="presParOf" srcId="{2F26EE08-0EA9-45F6-9465-BEC27FC9641C}" destId="{B2F830B3-C9E0-4F7E-81D6-6504FE64C5E5}"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242B3-90E5-4618-8C20-40841D44B95E}">
      <dsp:nvSpPr>
        <dsp:cNvPr id="0" name=""/>
        <dsp:cNvSpPr/>
      </dsp:nvSpPr>
      <dsp:spPr>
        <a:xfrm>
          <a:off x="4231095" y="3901235"/>
          <a:ext cx="2937368" cy="337958"/>
        </a:xfrm>
        <a:custGeom>
          <a:avLst/>
          <a:gdLst/>
          <a:ahLst/>
          <a:cxnLst/>
          <a:rect l="0" t="0" r="0" b="0"/>
          <a:pathLst>
            <a:path>
              <a:moveTo>
                <a:pt x="0" y="0"/>
              </a:moveTo>
              <a:lnTo>
                <a:pt x="0" y="230309"/>
              </a:lnTo>
              <a:lnTo>
                <a:pt x="2937368" y="230309"/>
              </a:lnTo>
              <a:lnTo>
                <a:pt x="2937368" y="337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AA85F9-8572-49DC-BA72-E8CA2C1EC812}">
      <dsp:nvSpPr>
        <dsp:cNvPr id="0" name=""/>
        <dsp:cNvSpPr/>
      </dsp:nvSpPr>
      <dsp:spPr>
        <a:xfrm>
          <a:off x="5748196" y="4977087"/>
          <a:ext cx="2324070" cy="337958"/>
        </a:xfrm>
        <a:custGeom>
          <a:avLst/>
          <a:gdLst/>
          <a:ahLst/>
          <a:cxnLst/>
          <a:rect l="0" t="0" r="0" b="0"/>
          <a:pathLst>
            <a:path>
              <a:moveTo>
                <a:pt x="0" y="0"/>
              </a:moveTo>
              <a:lnTo>
                <a:pt x="0" y="230309"/>
              </a:lnTo>
              <a:lnTo>
                <a:pt x="2324070" y="230309"/>
              </a:lnTo>
              <a:lnTo>
                <a:pt x="2324070" y="3379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6CD0DE-95F3-4941-862A-1F2A94F06912}">
      <dsp:nvSpPr>
        <dsp:cNvPr id="0" name=""/>
        <dsp:cNvSpPr/>
      </dsp:nvSpPr>
      <dsp:spPr>
        <a:xfrm>
          <a:off x="5748196" y="4977087"/>
          <a:ext cx="779216" cy="337958"/>
        </a:xfrm>
        <a:custGeom>
          <a:avLst/>
          <a:gdLst/>
          <a:ahLst/>
          <a:cxnLst/>
          <a:rect l="0" t="0" r="0" b="0"/>
          <a:pathLst>
            <a:path>
              <a:moveTo>
                <a:pt x="0" y="0"/>
              </a:moveTo>
              <a:lnTo>
                <a:pt x="0" y="230309"/>
              </a:lnTo>
              <a:lnTo>
                <a:pt x="779216" y="230309"/>
              </a:lnTo>
              <a:lnTo>
                <a:pt x="779216" y="3379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41ADB0-25C4-4A3B-BDAB-B86B823F4D68}">
      <dsp:nvSpPr>
        <dsp:cNvPr id="0" name=""/>
        <dsp:cNvSpPr/>
      </dsp:nvSpPr>
      <dsp:spPr>
        <a:xfrm>
          <a:off x="4913475" y="4977087"/>
          <a:ext cx="834720" cy="337958"/>
        </a:xfrm>
        <a:custGeom>
          <a:avLst/>
          <a:gdLst/>
          <a:ahLst/>
          <a:cxnLst/>
          <a:rect l="0" t="0" r="0" b="0"/>
          <a:pathLst>
            <a:path>
              <a:moveTo>
                <a:pt x="834720" y="0"/>
              </a:moveTo>
              <a:lnTo>
                <a:pt x="834720" y="230309"/>
              </a:lnTo>
              <a:lnTo>
                <a:pt x="0" y="230309"/>
              </a:lnTo>
              <a:lnTo>
                <a:pt x="0" y="3379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2C3946-98DC-4244-86E8-FF9B3A1E6EF0}">
      <dsp:nvSpPr>
        <dsp:cNvPr id="0" name=""/>
        <dsp:cNvSpPr/>
      </dsp:nvSpPr>
      <dsp:spPr>
        <a:xfrm>
          <a:off x="3424126" y="4977087"/>
          <a:ext cx="2324070" cy="337958"/>
        </a:xfrm>
        <a:custGeom>
          <a:avLst/>
          <a:gdLst/>
          <a:ahLst/>
          <a:cxnLst/>
          <a:rect l="0" t="0" r="0" b="0"/>
          <a:pathLst>
            <a:path>
              <a:moveTo>
                <a:pt x="2324070" y="0"/>
              </a:moveTo>
              <a:lnTo>
                <a:pt x="2324070" y="230309"/>
              </a:lnTo>
              <a:lnTo>
                <a:pt x="0" y="230309"/>
              </a:lnTo>
              <a:lnTo>
                <a:pt x="0" y="3379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1A5447-3BB5-4179-BA80-C9F045713465}">
      <dsp:nvSpPr>
        <dsp:cNvPr id="0" name=""/>
        <dsp:cNvSpPr/>
      </dsp:nvSpPr>
      <dsp:spPr>
        <a:xfrm>
          <a:off x="4231095" y="3901235"/>
          <a:ext cx="1517101" cy="337958"/>
        </a:xfrm>
        <a:custGeom>
          <a:avLst/>
          <a:gdLst/>
          <a:ahLst/>
          <a:cxnLst/>
          <a:rect l="0" t="0" r="0" b="0"/>
          <a:pathLst>
            <a:path>
              <a:moveTo>
                <a:pt x="0" y="0"/>
              </a:moveTo>
              <a:lnTo>
                <a:pt x="0" y="230309"/>
              </a:lnTo>
              <a:lnTo>
                <a:pt x="1517101" y="230309"/>
              </a:lnTo>
              <a:lnTo>
                <a:pt x="1517101" y="337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4939CD-D2A5-46EE-A118-812EBB5BCF63}">
      <dsp:nvSpPr>
        <dsp:cNvPr id="0" name=""/>
        <dsp:cNvSpPr/>
      </dsp:nvSpPr>
      <dsp:spPr>
        <a:xfrm>
          <a:off x="2003860" y="6052939"/>
          <a:ext cx="710133" cy="337958"/>
        </a:xfrm>
        <a:custGeom>
          <a:avLst/>
          <a:gdLst/>
          <a:ahLst/>
          <a:cxnLst/>
          <a:rect l="0" t="0" r="0" b="0"/>
          <a:pathLst>
            <a:path>
              <a:moveTo>
                <a:pt x="0" y="0"/>
              </a:moveTo>
              <a:lnTo>
                <a:pt x="0" y="230309"/>
              </a:lnTo>
              <a:lnTo>
                <a:pt x="710133" y="230309"/>
              </a:lnTo>
              <a:lnTo>
                <a:pt x="710133" y="3379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3B4A35-267A-457E-BF31-FD3698E950F6}">
      <dsp:nvSpPr>
        <dsp:cNvPr id="0" name=""/>
        <dsp:cNvSpPr/>
      </dsp:nvSpPr>
      <dsp:spPr>
        <a:xfrm>
          <a:off x="1293726" y="6052939"/>
          <a:ext cx="710133" cy="337958"/>
        </a:xfrm>
        <a:custGeom>
          <a:avLst/>
          <a:gdLst/>
          <a:ahLst/>
          <a:cxnLst/>
          <a:rect l="0" t="0" r="0" b="0"/>
          <a:pathLst>
            <a:path>
              <a:moveTo>
                <a:pt x="710133" y="0"/>
              </a:moveTo>
              <a:lnTo>
                <a:pt x="710133" y="230309"/>
              </a:lnTo>
              <a:lnTo>
                <a:pt x="0" y="230309"/>
              </a:lnTo>
              <a:lnTo>
                <a:pt x="0" y="3379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6B7C8F-0B39-4049-92F5-A7F72850A819}">
      <dsp:nvSpPr>
        <dsp:cNvPr id="0" name=""/>
        <dsp:cNvSpPr/>
      </dsp:nvSpPr>
      <dsp:spPr>
        <a:xfrm>
          <a:off x="1293726" y="4977087"/>
          <a:ext cx="710133" cy="337958"/>
        </a:xfrm>
        <a:custGeom>
          <a:avLst/>
          <a:gdLst/>
          <a:ahLst/>
          <a:cxnLst/>
          <a:rect l="0" t="0" r="0" b="0"/>
          <a:pathLst>
            <a:path>
              <a:moveTo>
                <a:pt x="0" y="0"/>
              </a:moveTo>
              <a:lnTo>
                <a:pt x="0" y="230309"/>
              </a:lnTo>
              <a:lnTo>
                <a:pt x="710133" y="230309"/>
              </a:lnTo>
              <a:lnTo>
                <a:pt x="710133" y="3379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80010-00F0-46E7-8098-8DCFECA41B17}">
      <dsp:nvSpPr>
        <dsp:cNvPr id="0" name=""/>
        <dsp:cNvSpPr/>
      </dsp:nvSpPr>
      <dsp:spPr>
        <a:xfrm>
          <a:off x="583593" y="4977087"/>
          <a:ext cx="710133" cy="337958"/>
        </a:xfrm>
        <a:custGeom>
          <a:avLst/>
          <a:gdLst/>
          <a:ahLst/>
          <a:cxnLst/>
          <a:rect l="0" t="0" r="0" b="0"/>
          <a:pathLst>
            <a:path>
              <a:moveTo>
                <a:pt x="710133" y="0"/>
              </a:moveTo>
              <a:lnTo>
                <a:pt x="710133" y="230309"/>
              </a:lnTo>
              <a:lnTo>
                <a:pt x="0" y="230309"/>
              </a:lnTo>
              <a:lnTo>
                <a:pt x="0" y="3379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4A666C-A3EA-4FEC-945F-91167CDE2FE6}">
      <dsp:nvSpPr>
        <dsp:cNvPr id="0" name=""/>
        <dsp:cNvSpPr/>
      </dsp:nvSpPr>
      <dsp:spPr>
        <a:xfrm>
          <a:off x="1293726" y="3901235"/>
          <a:ext cx="2937368" cy="337958"/>
        </a:xfrm>
        <a:custGeom>
          <a:avLst/>
          <a:gdLst/>
          <a:ahLst/>
          <a:cxnLst/>
          <a:rect l="0" t="0" r="0" b="0"/>
          <a:pathLst>
            <a:path>
              <a:moveTo>
                <a:pt x="2937368" y="0"/>
              </a:moveTo>
              <a:lnTo>
                <a:pt x="2937368" y="230309"/>
              </a:lnTo>
              <a:lnTo>
                <a:pt x="0" y="230309"/>
              </a:lnTo>
              <a:lnTo>
                <a:pt x="0" y="337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F94B39-22C7-4D7E-8E6B-555DF07F3616}">
      <dsp:nvSpPr>
        <dsp:cNvPr id="0" name=""/>
        <dsp:cNvSpPr/>
      </dsp:nvSpPr>
      <dsp:spPr>
        <a:xfrm>
          <a:off x="3262712" y="2685653"/>
          <a:ext cx="1936765" cy="12155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683AD2-F46E-4766-985E-D1DD7BEF7109}">
      <dsp:nvSpPr>
        <dsp:cNvPr id="0" name=""/>
        <dsp:cNvSpPr/>
      </dsp:nvSpPr>
      <dsp:spPr>
        <a:xfrm>
          <a:off x="3391827" y="2808312"/>
          <a:ext cx="1936765" cy="12155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SPROGLIGE VIRKEMIDLER / SPROGLIG STIL</a:t>
          </a:r>
        </a:p>
      </dsp:txBody>
      <dsp:txXfrm>
        <a:off x="3427430" y="2843915"/>
        <a:ext cx="1865559" cy="1144376"/>
      </dsp:txXfrm>
    </dsp:sp>
    <dsp:sp modelId="{B4076C56-5EA8-47EA-A645-D3CB1F7B13AE}">
      <dsp:nvSpPr>
        <dsp:cNvPr id="0" name=""/>
        <dsp:cNvSpPr/>
      </dsp:nvSpPr>
      <dsp:spPr>
        <a:xfrm>
          <a:off x="712708" y="4239194"/>
          <a:ext cx="1162036" cy="737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0EB1BE-2F2F-45B8-87ED-1A8015114DA0}">
      <dsp:nvSpPr>
        <dsp:cNvPr id="0" name=""/>
        <dsp:cNvSpPr/>
      </dsp:nvSpPr>
      <dsp:spPr>
        <a:xfrm>
          <a:off x="841823" y="4361854"/>
          <a:ext cx="1162036" cy="7378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1" kern="1200" dirty="0"/>
            <a:t>Billedsprog</a:t>
          </a:r>
        </a:p>
      </dsp:txBody>
      <dsp:txXfrm>
        <a:off x="863435" y="4383466"/>
        <a:ext cx="1118812" cy="694668"/>
      </dsp:txXfrm>
    </dsp:sp>
    <dsp:sp modelId="{74920B4D-8CDF-4EAB-A7D4-21317D8AC93E}">
      <dsp:nvSpPr>
        <dsp:cNvPr id="0" name=""/>
        <dsp:cNvSpPr/>
      </dsp:nvSpPr>
      <dsp:spPr>
        <a:xfrm>
          <a:off x="2575" y="5315046"/>
          <a:ext cx="1162036" cy="737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236B6F-864C-402E-86BF-D3AFD33B1DCD}">
      <dsp:nvSpPr>
        <dsp:cNvPr id="0" name=""/>
        <dsp:cNvSpPr/>
      </dsp:nvSpPr>
      <dsp:spPr>
        <a:xfrm>
          <a:off x="131690" y="5437705"/>
          <a:ext cx="1162036" cy="7378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1" kern="1200" dirty="0" err="1"/>
            <a:t>Sammen-ligning</a:t>
          </a:r>
          <a:endParaRPr lang="da-DK" sz="1400" b="1" kern="1200" dirty="0"/>
        </a:p>
      </dsp:txBody>
      <dsp:txXfrm>
        <a:off x="153302" y="5459317"/>
        <a:ext cx="1118812" cy="694668"/>
      </dsp:txXfrm>
    </dsp:sp>
    <dsp:sp modelId="{22110E6E-14C1-4E7D-9DE9-CC112FA5E268}">
      <dsp:nvSpPr>
        <dsp:cNvPr id="0" name=""/>
        <dsp:cNvSpPr/>
      </dsp:nvSpPr>
      <dsp:spPr>
        <a:xfrm>
          <a:off x="1422842" y="5315046"/>
          <a:ext cx="1162036" cy="737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056E16-63BC-4F3D-8F5F-41813D2072AC}">
      <dsp:nvSpPr>
        <dsp:cNvPr id="0" name=""/>
        <dsp:cNvSpPr/>
      </dsp:nvSpPr>
      <dsp:spPr>
        <a:xfrm>
          <a:off x="1551957" y="5437705"/>
          <a:ext cx="1162036" cy="7378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1" kern="1200" dirty="0"/>
            <a:t>Metafor</a:t>
          </a:r>
        </a:p>
      </dsp:txBody>
      <dsp:txXfrm>
        <a:off x="1573569" y="5459317"/>
        <a:ext cx="1118812" cy="694668"/>
      </dsp:txXfrm>
    </dsp:sp>
    <dsp:sp modelId="{A8B5F500-8C77-4CB0-8ED0-EF161C4E52EE}">
      <dsp:nvSpPr>
        <dsp:cNvPr id="0" name=""/>
        <dsp:cNvSpPr/>
      </dsp:nvSpPr>
      <dsp:spPr>
        <a:xfrm>
          <a:off x="712708" y="6390898"/>
          <a:ext cx="1162036" cy="737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4D5C71-0280-4709-AB5A-F5219C87DC30}">
      <dsp:nvSpPr>
        <dsp:cNvPr id="0" name=""/>
        <dsp:cNvSpPr/>
      </dsp:nvSpPr>
      <dsp:spPr>
        <a:xfrm>
          <a:off x="841823" y="6513557"/>
          <a:ext cx="1162036" cy="7378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b="1" kern="1200" dirty="0"/>
            <a:t>Personifikation</a:t>
          </a:r>
        </a:p>
      </dsp:txBody>
      <dsp:txXfrm>
        <a:off x="863435" y="6535169"/>
        <a:ext cx="1118812" cy="694668"/>
      </dsp:txXfrm>
    </dsp:sp>
    <dsp:sp modelId="{A850204E-5FC7-4263-9194-2BE0639198B9}">
      <dsp:nvSpPr>
        <dsp:cNvPr id="0" name=""/>
        <dsp:cNvSpPr/>
      </dsp:nvSpPr>
      <dsp:spPr>
        <a:xfrm>
          <a:off x="2132975" y="6390898"/>
          <a:ext cx="1162036" cy="737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2F6A7C-9180-4B7B-ACB0-CAB571A635C6}">
      <dsp:nvSpPr>
        <dsp:cNvPr id="0" name=""/>
        <dsp:cNvSpPr/>
      </dsp:nvSpPr>
      <dsp:spPr>
        <a:xfrm>
          <a:off x="2262090" y="6513557"/>
          <a:ext cx="1162036" cy="7378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b="1" kern="1200" dirty="0"/>
            <a:t>Besjæling</a:t>
          </a:r>
        </a:p>
      </dsp:txBody>
      <dsp:txXfrm>
        <a:off x="2283702" y="6535169"/>
        <a:ext cx="1118812" cy="694668"/>
      </dsp:txXfrm>
    </dsp:sp>
    <dsp:sp modelId="{FCD424B1-4B58-419F-BF39-67FA687F7D10}">
      <dsp:nvSpPr>
        <dsp:cNvPr id="0" name=""/>
        <dsp:cNvSpPr/>
      </dsp:nvSpPr>
      <dsp:spPr>
        <a:xfrm>
          <a:off x="5167178" y="4239194"/>
          <a:ext cx="1162036" cy="737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E7E094-7660-457D-900E-EFF47CF13125}">
      <dsp:nvSpPr>
        <dsp:cNvPr id="0" name=""/>
        <dsp:cNvSpPr/>
      </dsp:nvSpPr>
      <dsp:spPr>
        <a:xfrm>
          <a:off x="5296293" y="4361854"/>
          <a:ext cx="1162036" cy="7378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1" kern="1200" dirty="0"/>
            <a:t>Andre sproglige (stil)figurer</a:t>
          </a:r>
        </a:p>
      </dsp:txBody>
      <dsp:txXfrm>
        <a:off x="5317905" y="4383466"/>
        <a:ext cx="1118812" cy="694668"/>
      </dsp:txXfrm>
    </dsp:sp>
    <dsp:sp modelId="{1CCEEA63-8B64-44B8-A202-A0118BA54CA8}">
      <dsp:nvSpPr>
        <dsp:cNvPr id="0" name=""/>
        <dsp:cNvSpPr/>
      </dsp:nvSpPr>
      <dsp:spPr>
        <a:xfrm>
          <a:off x="2843108" y="5315046"/>
          <a:ext cx="1162036" cy="737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7C5366-A95F-467F-AE83-DB26E8C9461A}">
      <dsp:nvSpPr>
        <dsp:cNvPr id="0" name=""/>
        <dsp:cNvSpPr/>
      </dsp:nvSpPr>
      <dsp:spPr>
        <a:xfrm>
          <a:off x="2972223" y="5437705"/>
          <a:ext cx="1162036" cy="7378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1" kern="1200" dirty="0"/>
            <a:t>Gentagelses-figur</a:t>
          </a:r>
        </a:p>
      </dsp:txBody>
      <dsp:txXfrm>
        <a:off x="2993835" y="5459317"/>
        <a:ext cx="1118812" cy="694668"/>
      </dsp:txXfrm>
    </dsp:sp>
    <dsp:sp modelId="{1CBFE2DA-DDC8-4262-87A6-95B28E187513}">
      <dsp:nvSpPr>
        <dsp:cNvPr id="0" name=""/>
        <dsp:cNvSpPr/>
      </dsp:nvSpPr>
      <dsp:spPr>
        <a:xfrm>
          <a:off x="4263374" y="5315046"/>
          <a:ext cx="1300202" cy="737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DC2E8-A7F3-4A2F-A4AC-F3DA9B43E87C}">
      <dsp:nvSpPr>
        <dsp:cNvPr id="0" name=""/>
        <dsp:cNvSpPr/>
      </dsp:nvSpPr>
      <dsp:spPr>
        <a:xfrm>
          <a:off x="4392489" y="5437705"/>
          <a:ext cx="1300202" cy="7378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1" kern="1200" dirty="0"/>
            <a:t>Modsætnings-figur</a:t>
          </a:r>
        </a:p>
      </dsp:txBody>
      <dsp:txXfrm>
        <a:off x="4414101" y="5459317"/>
        <a:ext cx="1256978" cy="694668"/>
      </dsp:txXfrm>
    </dsp:sp>
    <dsp:sp modelId="{2722B02E-5AF9-40A4-907E-5D8ED88B71CB}">
      <dsp:nvSpPr>
        <dsp:cNvPr id="0" name=""/>
        <dsp:cNvSpPr/>
      </dsp:nvSpPr>
      <dsp:spPr>
        <a:xfrm>
          <a:off x="5821807" y="5315046"/>
          <a:ext cx="1411211" cy="11032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43F592-7632-43E5-8E5A-D042964F94C5}">
      <dsp:nvSpPr>
        <dsp:cNvPr id="0" name=""/>
        <dsp:cNvSpPr/>
      </dsp:nvSpPr>
      <dsp:spPr>
        <a:xfrm>
          <a:off x="5950922" y="5437705"/>
          <a:ext cx="1411211" cy="11032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1" kern="1200" dirty="0"/>
            <a:t>Dramatisk figur: </a:t>
          </a:r>
          <a:r>
            <a:rPr lang="da-DK" sz="1300" b="1" kern="1200" dirty="0"/>
            <a:t>Humor, ironi, sarkasme,   intertekstualitet</a:t>
          </a:r>
        </a:p>
      </dsp:txBody>
      <dsp:txXfrm>
        <a:off x="5983234" y="5470017"/>
        <a:ext cx="1346587" cy="1038592"/>
      </dsp:txXfrm>
    </dsp:sp>
    <dsp:sp modelId="{CF0A2B08-6FB4-4F17-831D-D68FB1A6A564}">
      <dsp:nvSpPr>
        <dsp:cNvPr id="0" name=""/>
        <dsp:cNvSpPr/>
      </dsp:nvSpPr>
      <dsp:spPr>
        <a:xfrm>
          <a:off x="7491249" y="5315046"/>
          <a:ext cx="1162036" cy="737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0EDF44-2029-41FC-B434-A32AE8A09CF6}">
      <dsp:nvSpPr>
        <dsp:cNvPr id="0" name=""/>
        <dsp:cNvSpPr/>
      </dsp:nvSpPr>
      <dsp:spPr>
        <a:xfrm>
          <a:off x="7620364" y="5437705"/>
          <a:ext cx="1162036" cy="7378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1" kern="1200" dirty="0"/>
            <a:t>Klangfigur: </a:t>
          </a:r>
          <a:r>
            <a:rPr lang="da-DK" sz="1300" b="1" kern="1200" dirty="0"/>
            <a:t>Metrik (rim og rytme)</a:t>
          </a:r>
        </a:p>
      </dsp:txBody>
      <dsp:txXfrm>
        <a:off x="7641976" y="5459317"/>
        <a:ext cx="1118812" cy="694668"/>
      </dsp:txXfrm>
    </dsp:sp>
    <dsp:sp modelId="{E62CD169-C157-4829-B3F2-D6A9FD2BAAF6}">
      <dsp:nvSpPr>
        <dsp:cNvPr id="0" name=""/>
        <dsp:cNvSpPr/>
      </dsp:nvSpPr>
      <dsp:spPr>
        <a:xfrm>
          <a:off x="6587445" y="4239194"/>
          <a:ext cx="1162036" cy="737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D11BF2-00F5-4873-ABBC-8BBF16475E37}">
      <dsp:nvSpPr>
        <dsp:cNvPr id="0" name=""/>
        <dsp:cNvSpPr/>
      </dsp:nvSpPr>
      <dsp:spPr>
        <a:xfrm>
          <a:off x="6716560" y="4361854"/>
          <a:ext cx="1162036" cy="7378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1" kern="1200" dirty="0"/>
            <a:t>Syntaks (sætnings-opbygning)</a:t>
          </a:r>
        </a:p>
      </dsp:txBody>
      <dsp:txXfrm>
        <a:off x="6738172" y="4383466"/>
        <a:ext cx="1118812" cy="6946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48BF0095-AD45-4DB2-9AA8-6E557E44B92D}" type="datetimeFigureOut">
              <a:rPr lang="da-DK" smtClean="0"/>
              <a:t>13-10-2020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3201511-AE98-4918-9C8E-237274C83125}" type="slidenum">
              <a:rPr lang="da-DK" smtClean="0"/>
              <a:t>‹nr.›</a:t>
            </a:fld>
            <a:endParaRPr lang="da-DK"/>
          </a:p>
        </p:txBody>
      </p:sp>
    </p:spTree>
    <p:extLst>
      <p:ext uri="{BB962C8B-B14F-4D97-AF65-F5344CB8AC3E}">
        <p14:creationId xmlns:p14="http://schemas.microsoft.com/office/powerpoint/2010/main" val="2296216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8BF0095-AD45-4DB2-9AA8-6E557E44B92D}" type="datetimeFigureOut">
              <a:rPr lang="da-DK" smtClean="0"/>
              <a:t>13-10-2020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3201511-AE98-4918-9C8E-237274C83125}" type="slidenum">
              <a:rPr lang="da-DK" smtClean="0"/>
              <a:t>‹nr.›</a:t>
            </a:fld>
            <a:endParaRPr lang="da-DK"/>
          </a:p>
        </p:txBody>
      </p:sp>
    </p:spTree>
    <p:extLst>
      <p:ext uri="{BB962C8B-B14F-4D97-AF65-F5344CB8AC3E}">
        <p14:creationId xmlns:p14="http://schemas.microsoft.com/office/powerpoint/2010/main" val="22889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8BF0095-AD45-4DB2-9AA8-6E557E44B92D}" type="datetimeFigureOut">
              <a:rPr lang="da-DK" smtClean="0"/>
              <a:t>13-10-2020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3201511-AE98-4918-9C8E-237274C83125}" type="slidenum">
              <a:rPr lang="da-DK" smtClean="0"/>
              <a:t>‹nr.›</a:t>
            </a:fld>
            <a:endParaRPr lang="da-DK"/>
          </a:p>
        </p:txBody>
      </p:sp>
    </p:spTree>
    <p:extLst>
      <p:ext uri="{BB962C8B-B14F-4D97-AF65-F5344CB8AC3E}">
        <p14:creationId xmlns:p14="http://schemas.microsoft.com/office/powerpoint/2010/main" val="335761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8BF0095-AD45-4DB2-9AA8-6E557E44B92D}" type="datetimeFigureOut">
              <a:rPr lang="da-DK" smtClean="0"/>
              <a:t>13-10-2020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3201511-AE98-4918-9C8E-237274C83125}" type="slidenum">
              <a:rPr lang="da-DK" smtClean="0"/>
              <a:t>‹nr.›</a:t>
            </a:fld>
            <a:endParaRPr lang="da-DK"/>
          </a:p>
        </p:txBody>
      </p:sp>
    </p:spTree>
    <p:extLst>
      <p:ext uri="{BB962C8B-B14F-4D97-AF65-F5344CB8AC3E}">
        <p14:creationId xmlns:p14="http://schemas.microsoft.com/office/powerpoint/2010/main" val="5626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48BF0095-AD45-4DB2-9AA8-6E557E44B92D}" type="datetimeFigureOut">
              <a:rPr lang="da-DK" smtClean="0"/>
              <a:t>13-10-2020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3201511-AE98-4918-9C8E-237274C83125}" type="slidenum">
              <a:rPr lang="da-DK" smtClean="0"/>
              <a:t>‹nr.›</a:t>
            </a:fld>
            <a:endParaRPr lang="da-DK"/>
          </a:p>
        </p:txBody>
      </p:sp>
    </p:spTree>
    <p:extLst>
      <p:ext uri="{BB962C8B-B14F-4D97-AF65-F5344CB8AC3E}">
        <p14:creationId xmlns:p14="http://schemas.microsoft.com/office/powerpoint/2010/main" val="302015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48BF0095-AD45-4DB2-9AA8-6E557E44B92D}" type="datetimeFigureOut">
              <a:rPr lang="da-DK" smtClean="0"/>
              <a:t>13-10-2020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3201511-AE98-4918-9C8E-237274C83125}" type="slidenum">
              <a:rPr lang="da-DK" smtClean="0"/>
              <a:t>‹nr.›</a:t>
            </a:fld>
            <a:endParaRPr lang="da-DK"/>
          </a:p>
        </p:txBody>
      </p:sp>
    </p:spTree>
    <p:extLst>
      <p:ext uri="{BB962C8B-B14F-4D97-AF65-F5344CB8AC3E}">
        <p14:creationId xmlns:p14="http://schemas.microsoft.com/office/powerpoint/2010/main" val="174387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48BF0095-AD45-4DB2-9AA8-6E557E44B92D}" type="datetimeFigureOut">
              <a:rPr lang="da-DK" smtClean="0"/>
              <a:t>13-10-2020</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83201511-AE98-4918-9C8E-237274C83125}" type="slidenum">
              <a:rPr lang="da-DK" smtClean="0"/>
              <a:t>‹nr.›</a:t>
            </a:fld>
            <a:endParaRPr lang="da-DK"/>
          </a:p>
        </p:txBody>
      </p:sp>
    </p:spTree>
    <p:extLst>
      <p:ext uri="{BB962C8B-B14F-4D97-AF65-F5344CB8AC3E}">
        <p14:creationId xmlns:p14="http://schemas.microsoft.com/office/powerpoint/2010/main" val="294310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48BF0095-AD45-4DB2-9AA8-6E557E44B92D}" type="datetimeFigureOut">
              <a:rPr lang="da-DK" smtClean="0"/>
              <a:t>13-10-2020</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83201511-AE98-4918-9C8E-237274C83125}" type="slidenum">
              <a:rPr lang="da-DK" smtClean="0"/>
              <a:t>‹nr.›</a:t>
            </a:fld>
            <a:endParaRPr lang="da-DK"/>
          </a:p>
        </p:txBody>
      </p:sp>
    </p:spTree>
    <p:extLst>
      <p:ext uri="{BB962C8B-B14F-4D97-AF65-F5344CB8AC3E}">
        <p14:creationId xmlns:p14="http://schemas.microsoft.com/office/powerpoint/2010/main" val="58751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8BF0095-AD45-4DB2-9AA8-6E557E44B92D}" type="datetimeFigureOut">
              <a:rPr lang="da-DK" smtClean="0"/>
              <a:t>13-10-2020</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83201511-AE98-4918-9C8E-237274C83125}" type="slidenum">
              <a:rPr lang="da-DK" smtClean="0"/>
              <a:t>‹nr.›</a:t>
            </a:fld>
            <a:endParaRPr lang="da-DK"/>
          </a:p>
        </p:txBody>
      </p:sp>
    </p:spTree>
    <p:extLst>
      <p:ext uri="{BB962C8B-B14F-4D97-AF65-F5344CB8AC3E}">
        <p14:creationId xmlns:p14="http://schemas.microsoft.com/office/powerpoint/2010/main" val="145583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48BF0095-AD45-4DB2-9AA8-6E557E44B92D}" type="datetimeFigureOut">
              <a:rPr lang="da-DK" smtClean="0"/>
              <a:t>13-10-2020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3201511-AE98-4918-9C8E-237274C83125}" type="slidenum">
              <a:rPr lang="da-DK" smtClean="0"/>
              <a:t>‹nr.›</a:t>
            </a:fld>
            <a:endParaRPr lang="da-DK"/>
          </a:p>
        </p:txBody>
      </p:sp>
    </p:spTree>
    <p:extLst>
      <p:ext uri="{BB962C8B-B14F-4D97-AF65-F5344CB8AC3E}">
        <p14:creationId xmlns:p14="http://schemas.microsoft.com/office/powerpoint/2010/main" val="3158978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48BF0095-AD45-4DB2-9AA8-6E557E44B92D}" type="datetimeFigureOut">
              <a:rPr lang="da-DK" smtClean="0"/>
              <a:t>13-10-2020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3201511-AE98-4918-9C8E-237274C83125}" type="slidenum">
              <a:rPr lang="da-DK" smtClean="0"/>
              <a:t>‹nr.›</a:t>
            </a:fld>
            <a:endParaRPr lang="da-DK"/>
          </a:p>
        </p:txBody>
      </p:sp>
    </p:spTree>
    <p:extLst>
      <p:ext uri="{BB962C8B-B14F-4D97-AF65-F5344CB8AC3E}">
        <p14:creationId xmlns:p14="http://schemas.microsoft.com/office/powerpoint/2010/main" val="119644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F0095-AD45-4DB2-9AA8-6E557E44B92D}" type="datetimeFigureOut">
              <a:rPr lang="da-DK" smtClean="0"/>
              <a:t>13-10-2020</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01511-AE98-4918-9C8E-237274C83125}" type="slidenum">
              <a:rPr lang="da-DK" smtClean="0"/>
              <a:t>‹nr.›</a:t>
            </a:fld>
            <a:endParaRPr lang="da-DK"/>
          </a:p>
        </p:txBody>
      </p:sp>
    </p:spTree>
    <p:extLst>
      <p:ext uri="{BB962C8B-B14F-4D97-AF65-F5344CB8AC3E}">
        <p14:creationId xmlns:p14="http://schemas.microsoft.com/office/powerpoint/2010/main" val="54128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ymbolleksikon.lex.dk/"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6000" b="-16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3568" y="404664"/>
            <a:ext cx="7772400" cy="1470025"/>
          </a:xfrm>
        </p:spPr>
        <p:txBody>
          <a:bodyPr>
            <a:normAutofit/>
          </a:bodyPr>
          <a:lstStyle/>
          <a:p>
            <a:r>
              <a:rPr lang="da-DK" sz="4800" b="1" dirty="0">
                <a:latin typeface="A Charming Font Expanded" panose="00000400000000000000" pitchFamily="2" charset="0"/>
              </a:rPr>
              <a:t>Sproglig analyse</a:t>
            </a:r>
          </a:p>
        </p:txBody>
      </p:sp>
      <p:sp>
        <p:nvSpPr>
          <p:cNvPr id="3" name="Undertitel 2"/>
          <p:cNvSpPr>
            <a:spLocks noGrp="1"/>
          </p:cNvSpPr>
          <p:nvPr>
            <p:ph type="subTitle" idx="1"/>
          </p:nvPr>
        </p:nvSpPr>
        <p:spPr>
          <a:xfrm>
            <a:off x="1259632" y="1484784"/>
            <a:ext cx="6400800" cy="1752600"/>
          </a:xfrm>
        </p:spPr>
        <p:txBody>
          <a:bodyPr/>
          <a:lstStyle/>
          <a:p>
            <a:r>
              <a:rPr lang="da-DK" sz="3600" b="1" dirty="0">
                <a:solidFill>
                  <a:srgbClr val="00B050"/>
                </a:solidFill>
                <a:latin typeface="Airplanes in the Night Sky" pitchFamily="2" charset="0"/>
                <a:ea typeface="Airplanes in the Night Sky" pitchFamily="2" charset="0"/>
              </a:rPr>
              <a:t>  Sprog, stil og troper</a:t>
            </a:r>
            <a:br>
              <a:rPr lang="da-DK" b="1" dirty="0">
                <a:solidFill>
                  <a:srgbClr val="00B050"/>
                </a:solidFill>
                <a:latin typeface="Airplanes in the Night Sky" pitchFamily="2" charset="0"/>
                <a:ea typeface="Airplanes in the Night Sky" pitchFamily="2" charset="0"/>
              </a:rPr>
            </a:br>
            <a:endParaRPr lang="da-DK" sz="1400" b="1" dirty="0">
              <a:solidFill>
                <a:srgbClr val="00B050"/>
              </a:solidFill>
              <a:latin typeface="Airplanes in the Night Sky" pitchFamily="2" charset="0"/>
              <a:ea typeface="Airplanes in the Night Sky" pitchFamily="2" charset="0"/>
            </a:endParaRPr>
          </a:p>
          <a:p>
            <a:r>
              <a:rPr lang="da-DK" sz="1600" dirty="0">
                <a:solidFill>
                  <a:schemeClr val="tx1"/>
                </a:solidFill>
                <a:latin typeface="Arial" panose="020B0604020202020204" pitchFamily="34" charset="0"/>
                <a:ea typeface="Airplanes in the Night Sky" pitchFamily="2" charset="0"/>
              </a:rPr>
              <a:t>    - Af Signe Elise Bro, Viborg Katedralskole</a:t>
            </a:r>
          </a:p>
        </p:txBody>
      </p:sp>
    </p:spTree>
    <p:extLst>
      <p:ext uri="{BB962C8B-B14F-4D97-AF65-F5344CB8AC3E}">
        <p14:creationId xmlns:p14="http://schemas.microsoft.com/office/powerpoint/2010/main" val="1189015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6000" b="-6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143000"/>
          </a:xfrm>
        </p:spPr>
        <p:txBody>
          <a:bodyPr/>
          <a:lstStyle/>
          <a:p>
            <a:r>
              <a:rPr lang="da-DK" dirty="0">
                <a:solidFill>
                  <a:schemeClr val="accent2">
                    <a:lumMod val="75000"/>
                  </a:schemeClr>
                </a:solidFill>
              </a:rPr>
              <a:t>Andre sproglige (stil)figurer</a:t>
            </a:r>
          </a:p>
        </p:txBody>
      </p:sp>
      <p:sp>
        <p:nvSpPr>
          <p:cNvPr id="3" name="Pladsholder til indhold 2"/>
          <p:cNvSpPr>
            <a:spLocks noGrp="1"/>
          </p:cNvSpPr>
          <p:nvPr>
            <p:ph idx="1"/>
          </p:nvPr>
        </p:nvSpPr>
        <p:spPr>
          <a:xfrm>
            <a:off x="251520" y="1124744"/>
            <a:ext cx="8496944" cy="5616624"/>
          </a:xfrm>
        </p:spPr>
        <p:txBody>
          <a:bodyPr>
            <a:noAutofit/>
          </a:bodyPr>
          <a:lstStyle/>
          <a:p>
            <a:r>
              <a:rPr lang="da-DK" sz="2000" b="1" dirty="0">
                <a:latin typeface="Calibri" panose="020F0502020204030204" pitchFamily="34" charset="0"/>
              </a:rPr>
              <a:t>Dramatiske figurer </a:t>
            </a:r>
            <a:r>
              <a:rPr lang="da-DK" sz="2000" dirty="0">
                <a:latin typeface="Calibri" panose="020F0502020204030204" pitchFamily="34" charset="0"/>
              </a:rPr>
              <a:t>(ironi, sarkasme, over- og underdrivelse, eufemisme, intertekstualitet, parodi): </a:t>
            </a:r>
          </a:p>
          <a:p>
            <a:pPr lvl="1">
              <a:buFont typeface="Wingdings" panose="05000000000000000000" pitchFamily="2" charset="2"/>
              <a:buChar char="§"/>
            </a:pPr>
            <a:r>
              <a:rPr lang="da-DK" sz="2000" i="1" dirty="0">
                <a:latin typeface="Calibri" panose="020F0502020204030204" pitchFamily="34" charset="0"/>
              </a:rPr>
              <a:t>Ironi</a:t>
            </a:r>
            <a:r>
              <a:rPr lang="da-DK" sz="2000" dirty="0">
                <a:latin typeface="Calibri" panose="020F0502020204030204" pitchFamily="34" charset="0"/>
              </a:rPr>
              <a:t> er at sige det modsatte af, hvad man egentlig mener (eller noget andet, end man mener). </a:t>
            </a:r>
          </a:p>
          <a:p>
            <a:pPr lvl="1">
              <a:buFont typeface="Wingdings" panose="05000000000000000000" pitchFamily="2" charset="2"/>
              <a:buChar char="§"/>
            </a:pPr>
            <a:r>
              <a:rPr lang="da-DK" sz="2000" i="1" dirty="0">
                <a:latin typeface="Calibri" panose="020F0502020204030204" pitchFamily="34" charset="0"/>
              </a:rPr>
              <a:t>Sarkasme</a:t>
            </a:r>
            <a:r>
              <a:rPr lang="da-DK" sz="2000" dirty="0">
                <a:latin typeface="Calibri" panose="020F0502020204030204" pitchFamily="34" charset="0"/>
              </a:rPr>
              <a:t> b</a:t>
            </a:r>
            <a:r>
              <a:rPr lang="da-DK" sz="2000" dirty="0"/>
              <a:t>etyder faktisk at sønderrive eller flænse kød! Når man bruger sarkasme udstiller og latterliggør man andres (personers eller institutioners) dumhed, svaghed, mv. (man flænser dem!). </a:t>
            </a:r>
            <a:r>
              <a:rPr lang="da-DK" sz="2000" dirty="0">
                <a:latin typeface="Calibri" panose="020F0502020204030204" pitchFamily="34" charset="0"/>
              </a:rPr>
              <a:t>Ironi indgår ofte som element i en sarkastisk fremstilling. </a:t>
            </a:r>
          </a:p>
          <a:p>
            <a:pPr lvl="1">
              <a:buFont typeface="Wingdings" panose="05000000000000000000" pitchFamily="2" charset="2"/>
              <a:buChar char="§"/>
            </a:pPr>
            <a:r>
              <a:rPr lang="da-DK" sz="2000" i="1" dirty="0">
                <a:latin typeface="Calibri" panose="020F0502020204030204" pitchFamily="34" charset="0"/>
              </a:rPr>
              <a:t>Over- og underdrivelser </a:t>
            </a:r>
            <a:r>
              <a:rPr lang="da-DK" sz="2000" dirty="0">
                <a:latin typeface="Calibri" panose="020F0502020204030204" pitchFamily="34" charset="0"/>
              </a:rPr>
              <a:t>er typisk ironiske eller sarkastiske. </a:t>
            </a:r>
          </a:p>
          <a:p>
            <a:pPr lvl="1">
              <a:buFont typeface="Wingdings" panose="05000000000000000000" pitchFamily="2" charset="2"/>
              <a:buChar char="§"/>
            </a:pPr>
            <a:r>
              <a:rPr lang="da-DK" sz="2000" i="1" dirty="0">
                <a:latin typeface="Calibri" panose="020F0502020204030204" pitchFamily="34" charset="0"/>
              </a:rPr>
              <a:t>En eufemisme</a:t>
            </a:r>
            <a:r>
              <a:rPr lang="da-DK" sz="2000" dirty="0">
                <a:latin typeface="Calibri" panose="020F0502020204030204" pitchFamily="34" charset="0"/>
              </a:rPr>
              <a:t> er en forskønnende omskrivning af et udtryk, der ellers kan virke stødende eller er tabubelagt (fx at sige ‘sovet ind’ i stedet for at sige: ‘død’). En del eufemismer er også en slags under- eller overdrivelser.</a:t>
            </a:r>
          </a:p>
          <a:p>
            <a:pPr lvl="1">
              <a:buFont typeface="Wingdings" panose="05000000000000000000" pitchFamily="2" charset="2"/>
              <a:buChar char="§"/>
            </a:pPr>
            <a:r>
              <a:rPr lang="da-DK" sz="2000" i="1" dirty="0">
                <a:latin typeface="Calibri" panose="020F0502020204030204" pitchFamily="34" charset="0"/>
              </a:rPr>
              <a:t>Intertekstualitet</a:t>
            </a:r>
            <a:r>
              <a:rPr lang="da-DK" sz="2000" dirty="0">
                <a:latin typeface="Calibri" panose="020F0502020204030204" pitchFamily="34" charset="0"/>
              </a:rPr>
              <a:t> er henvisning til andre tekster (eller kunstneriske værker) fx ved at citere eller efterligne. </a:t>
            </a:r>
            <a:br>
              <a:rPr lang="da-DK" sz="2000" dirty="0">
                <a:latin typeface="Calibri" panose="020F0502020204030204" pitchFamily="34" charset="0"/>
              </a:rPr>
            </a:br>
            <a:r>
              <a:rPr lang="da-DK" sz="2000" i="1" dirty="0">
                <a:latin typeface="Calibri" panose="020F0502020204030204" pitchFamily="34" charset="0"/>
              </a:rPr>
              <a:t>En parodi </a:t>
            </a:r>
            <a:r>
              <a:rPr lang="da-DK" sz="2000" dirty="0">
                <a:latin typeface="Calibri" panose="020F0502020204030204" pitchFamily="34" charset="0"/>
              </a:rPr>
              <a:t>er en humoristisk, ironisk eller sarkastisk efterligning eller omskrivning af en anden tekst og således også en intertekstuel reference.</a:t>
            </a:r>
          </a:p>
        </p:txBody>
      </p:sp>
    </p:spTree>
    <p:extLst>
      <p:ext uri="{BB962C8B-B14F-4D97-AF65-F5344CB8AC3E}">
        <p14:creationId xmlns:p14="http://schemas.microsoft.com/office/powerpoint/2010/main" val="261212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6000" b="-6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143000"/>
          </a:xfrm>
        </p:spPr>
        <p:txBody>
          <a:bodyPr/>
          <a:lstStyle/>
          <a:p>
            <a:r>
              <a:rPr lang="da-DK" dirty="0">
                <a:solidFill>
                  <a:schemeClr val="accent2">
                    <a:lumMod val="75000"/>
                  </a:schemeClr>
                </a:solidFill>
              </a:rPr>
              <a:t>Andre sproglige (stil)figurer</a:t>
            </a:r>
          </a:p>
        </p:txBody>
      </p:sp>
      <p:sp>
        <p:nvSpPr>
          <p:cNvPr id="3" name="Pladsholder til indhold 2"/>
          <p:cNvSpPr>
            <a:spLocks noGrp="1"/>
          </p:cNvSpPr>
          <p:nvPr>
            <p:ph idx="1"/>
          </p:nvPr>
        </p:nvSpPr>
        <p:spPr>
          <a:xfrm>
            <a:off x="251520" y="1124744"/>
            <a:ext cx="8496944" cy="5616624"/>
          </a:xfrm>
        </p:spPr>
        <p:txBody>
          <a:bodyPr>
            <a:noAutofit/>
          </a:bodyPr>
          <a:lstStyle/>
          <a:p>
            <a:r>
              <a:rPr lang="da-DK" sz="2000" b="1" dirty="0">
                <a:latin typeface="Calibri" panose="020F0502020204030204" pitchFamily="34" charset="0"/>
              </a:rPr>
              <a:t>Klangfigurer</a:t>
            </a:r>
            <a:r>
              <a:rPr lang="da-DK" sz="2000" dirty="0">
                <a:latin typeface="Calibri" panose="020F0502020204030204" pitchFamily="34" charset="0"/>
              </a:rPr>
              <a:t> (metrik (rim og rytme), ordspil, lydord mv.). En klangfigur der en sproglig figur, der har fokus på ords lydlige side. En af de vigtigste klangfigurer er </a:t>
            </a:r>
            <a:r>
              <a:rPr lang="da-DK" sz="2000" b="1" dirty="0">
                <a:latin typeface="Calibri" panose="020F0502020204030204" pitchFamily="34" charset="0"/>
              </a:rPr>
              <a:t>rim</a:t>
            </a:r>
            <a:r>
              <a:rPr lang="da-DK" sz="2000" dirty="0">
                <a:latin typeface="Calibri" panose="020F0502020204030204" pitchFamily="34" charset="0"/>
              </a:rPr>
              <a:t>, fordi rimet bruges som lydligt virkemiddel i utallige, især ældre digte, og i stort set alle sangtekster – både gamle og nye. De to vigtigste rimryper er:</a:t>
            </a:r>
          </a:p>
          <a:p>
            <a:pPr lvl="1">
              <a:buFont typeface="Arial" panose="020B0604020202020204" pitchFamily="34" charset="0"/>
              <a:buChar char="•"/>
            </a:pPr>
            <a:r>
              <a:rPr lang="da-DK" sz="1800" b="1" dirty="0">
                <a:latin typeface="Calibri" panose="020F0502020204030204" pitchFamily="34" charset="0"/>
              </a:rPr>
              <a:t>Stavelsesrim</a:t>
            </a:r>
            <a:r>
              <a:rPr lang="da-DK" sz="1800" dirty="0">
                <a:latin typeface="Calibri" panose="020F0502020204030204" pitchFamily="34" charset="0"/>
              </a:rPr>
              <a:t>, dvs. lydlig overensstemmelse fra og med sidste betonede vokal i to eller flere ord (svimlende/vrimlende - hjerte/smerte – musikken/trafikken – hæk/sæk). Af stavelsesrim findes typerne enderim og indrim. </a:t>
            </a:r>
          </a:p>
          <a:p>
            <a:pPr lvl="2">
              <a:buFont typeface="Wingdings" panose="05000000000000000000" pitchFamily="2" charset="2"/>
              <a:buChar char="§"/>
            </a:pPr>
            <a:r>
              <a:rPr lang="da-DK" sz="1800" i="1" dirty="0">
                <a:latin typeface="Calibri" panose="020F0502020204030204" pitchFamily="34" charset="0"/>
              </a:rPr>
              <a:t>Enderim</a:t>
            </a:r>
            <a:r>
              <a:rPr lang="da-DK" sz="1800" dirty="0">
                <a:latin typeface="Calibri" panose="020F0502020204030204" pitchFamily="34" charset="0"/>
              </a:rPr>
              <a:t> er der tale om, når det sidste ord i to eller flere verslinjer i digte eller sange rimer. Der findes forskellige typer af enderim: bl.a. </a:t>
            </a:r>
            <a:r>
              <a:rPr lang="da-DK" sz="1800" dirty="0" err="1">
                <a:latin typeface="Calibri" panose="020F0502020204030204" pitchFamily="34" charset="0"/>
              </a:rPr>
              <a:t>parrim</a:t>
            </a:r>
            <a:r>
              <a:rPr lang="da-DK" sz="1800" dirty="0">
                <a:latin typeface="Calibri" panose="020F0502020204030204" pitchFamily="34" charset="0"/>
              </a:rPr>
              <a:t>, krydsrim og klamrerim.</a:t>
            </a:r>
          </a:p>
          <a:p>
            <a:pPr lvl="2">
              <a:buFont typeface="Wingdings" panose="05000000000000000000" pitchFamily="2" charset="2"/>
              <a:buChar char="§"/>
            </a:pPr>
            <a:r>
              <a:rPr lang="da-DK" sz="1800" i="1" dirty="0">
                <a:latin typeface="Calibri" panose="020F0502020204030204" pitchFamily="34" charset="0"/>
              </a:rPr>
              <a:t>Indrim</a:t>
            </a:r>
            <a:r>
              <a:rPr lang="da-DK" sz="1800" dirty="0">
                <a:latin typeface="Calibri" panose="020F0502020204030204" pitchFamily="34" charset="0"/>
              </a:rPr>
              <a:t> er, når to ord i samme linje rimer, eller når et ord inde i en verslinje rimer med et ord inde i en anden verslinje. Der findes forskellige typer af indrim: bl.a. </a:t>
            </a:r>
            <a:r>
              <a:rPr lang="da-DK" sz="1800" dirty="0" err="1">
                <a:latin typeface="Calibri" panose="020F0502020204030204" pitchFamily="34" charset="0"/>
              </a:rPr>
              <a:t>binderim</a:t>
            </a:r>
            <a:r>
              <a:rPr lang="da-DK" sz="1800" dirty="0">
                <a:latin typeface="Calibri" panose="020F0502020204030204" pitchFamily="34" charset="0"/>
              </a:rPr>
              <a:t>, </a:t>
            </a:r>
            <a:r>
              <a:rPr lang="da-DK" sz="1800" dirty="0" err="1">
                <a:latin typeface="Calibri" panose="020F0502020204030204" pitchFamily="34" charset="0"/>
              </a:rPr>
              <a:t>midtrim</a:t>
            </a:r>
            <a:r>
              <a:rPr lang="da-DK" sz="1800" dirty="0">
                <a:latin typeface="Calibri" panose="020F0502020204030204" pitchFamily="34" charset="0"/>
              </a:rPr>
              <a:t> og multirim.</a:t>
            </a:r>
          </a:p>
          <a:p>
            <a:pPr lvl="1">
              <a:buFont typeface="Arial" panose="020B0604020202020204" pitchFamily="34" charset="0"/>
              <a:buChar char="•"/>
            </a:pPr>
            <a:r>
              <a:rPr lang="da-DK" sz="1800" b="1" dirty="0">
                <a:latin typeface="Calibri" panose="020F0502020204030204" pitchFamily="34" charset="0"/>
              </a:rPr>
              <a:t>Bogstavrim</a:t>
            </a:r>
            <a:r>
              <a:rPr lang="da-DK" sz="1800" dirty="0">
                <a:latin typeface="Calibri" panose="020F0502020204030204" pitchFamily="34" charset="0"/>
              </a:rPr>
              <a:t> (også kaldet allitteration), dvs. lydlig overensstemmelse mellem ords begyndelseslyd, enten lyden af ords begyndelses</a:t>
            </a:r>
            <a:r>
              <a:rPr lang="da-DK" sz="1800" i="1" dirty="0">
                <a:latin typeface="Calibri" panose="020F0502020204030204" pitchFamily="34" charset="0"/>
              </a:rPr>
              <a:t>konsonanter</a:t>
            </a:r>
            <a:r>
              <a:rPr lang="da-DK" sz="1800" dirty="0">
                <a:latin typeface="Calibri" panose="020F0502020204030204" pitchFamily="34" charset="0"/>
              </a:rPr>
              <a:t> (</a:t>
            </a:r>
            <a:r>
              <a:rPr lang="da-DK" sz="1800" b="1" dirty="0">
                <a:latin typeface="Calibri" panose="020F0502020204030204" pitchFamily="34" charset="0"/>
              </a:rPr>
              <a:t>K</a:t>
            </a:r>
            <a:r>
              <a:rPr lang="da-DK" sz="1800" dirty="0">
                <a:latin typeface="Calibri" panose="020F0502020204030204" pitchFamily="34" charset="0"/>
              </a:rPr>
              <a:t>ennys </a:t>
            </a:r>
            <a:r>
              <a:rPr lang="da-DK" sz="1800" b="1" dirty="0">
                <a:latin typeface="Calibri" panose="020F0502020204030204" pitchFamily="34" charset="0"/>
              </a:rPr>
              <a:t>k</a:t>
            </a:r>
            <a:r>
              <a:rPr lang="da-DK" sz="1800" dirty="0">
                <a:latin typeface="Calibri" panose="020F0502020204030204" pitchFamily="34" charset="0"/>
              </a:rPr>
              <a:t>næ </a:t>
            </a:r>
            <a:r>
              <a:rPr lang="da-DK" sz="1800" b="1" dirty="0">
                <a:latin typeface="Calibri" panose="020F0502020204030204" pitchFamily="34" charset="0"/>
              </a:rPr>
              <a:t>k</a:t>
            </a:r>
            <a:r>
              <a:rPr lang="da-DK" sz="1800" dirty="0">
                <a:latin typeface="Calibri" panose="020F0502020204030204" pitchFamily="34" charset="0"/>
              </a:rPr>
              <a:t>nirker) eller begyndelses</a:t>
            </a:r>
            <a:r>
              <a:rPr lang="da-DK" sz="1800" i="1" dirty="0">
                <a:latin typeface="Calibri" panose="020F0502020204030204" pitchFamily="34" charset="0"/>
              </a:rPr>
              <a:t>vokaler</a:t>
            </a:r>
            <a:r>
              <a:rPr lang="da-DK" sz="1800" dirty="0">
                <a:latin typeface="Calibri" panose="020F0502020204030204" pitchFamily="34" charset="0"/>
              </a:rPr>
              <a:t> (</a:t>
            </a:r>
            <a:r>
              <a:rPr lang="da-DK" sz="1800" b="1" dirty="0">
                <a:latin typeface="Calibri" panose="020F0502020204030204" pitchFamily="34" charset="0"/>
              </a:rPr>
              <a:t>A</a:t>
            </a:r>
            <a:r>
              <a:rPr lang="da-DK" sz="1800" dirty="0">
                <a:latin typeface="Calibri" panose="020F0502020204030204" pitchFamily="34" charset="0"/>
              </a:rPr>
              <a:t>mor </a:t>
            </a:r>
            <a:r>
              <a:rPr lang="da-DK" sz="1800" b="1" dirty="0">
                <a:latin typeface="Calibri" panose="020F0502020204030204" pitchFamily="34" charset="0"/>
              </a:rPr>
              <a:t>a</a:t>
            </a:r>
            <a:r>
              <a:rPr lang="da-DK" sz="1800" dirty="0">
                <a:latin typeface="Calibri" panose="020F0502020204030204" pitchFamily="34" charset="0"/>
              </a:rPr>
              <a:t>nkommer </a:t>
            </a:r>
            <a:r>
              <a:rPr lang="da-DK" sz="1800" b="1" dirty="0">
                <a:latin typeface="Calibri" panose="020F0502020204030204" pitchFamily="34" charset="0"/>
              </a:rPr>
              <a:t>a</a:t>
            </a:r>
            <a:r>
              <a:rPr lang="da-DK" sz="1800" dirty="0">
                <a:latin typeface="Calibri" panose="020F0502020204030204" pitchFamily="34" charset="0"/>
              </a:rPr>
              <a:t>ltid, når </a:t>
            </a:r>
            <a:r>
              <a:rPr lang="da-DK" sz="1800" b="1" dirty="0">
                <a:latin typeface="Calibri" panose="020F0502020204030204" pitchFamily="34" charset="0"/>
              </a:rPr>
              <a:t>A</a:t>
            </a:r>
            <a:r>
              <a:rPr lang="da-DK" sz="1800" dirty="0">
                <a:latin typeface="Calibri" panose="020F0502020204030204" pitchFamily="34" charset="0"/>
              </a:rPr>
              <a:t>llan og </a:t>
            </a:r>
            <a:r>
              <a:rPr lang="da-DK" sz="1800" b="1" dirty="0">
                <a:latin typeface="Calibri" panose="020F0502020204030204" pitchFamily="34" charset="0"/>
              </a:rPr>
              <a:t>A</a:t>
            </a:r>
            <a:r>
              <a:rPr lang="da-DK" sz="1800" dirty="0">
                <a:latin typeface="Calibri" panose="020F0502020204030204" pitchFamily="34" charset="0"/>
              </a:rPr>
              <a:t>strid drikker </a:t>
            </a:r>
            <a:r>
              <a:rPr lang="da-DK" sz="1800" b="1" dirty="0">
                <a:latin typeface="Calibri" panose="020F0502020204030204" pitchFamily="34" charset="0"/>
              </a:rPr>
              <a:t>a</a:t>
            </a:r>
            <a:r>
              <a:rPr lang="da-DK" sz="1800" dirty="0">
                <a:latin typeface="Calibri" panose="020F0502020204030204" pitchFamily="34" charset="0"/>
              </a:rPr>
              <a:t>lkohol).</a:t>
            </a:r>
          </a:p>
        </p:txBody>
      </p:sp>
    </p:spTree>
    <p:extLst>
      <p:ext uri="{BB962C8B-B14F-4D97-AF65-F5344CB8AC3E}">
        <p14:creationId xmlns:p14="http://schemas.microsoft.com/office/powerpoint/2010/main" val="288988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6000" b="-6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accent2">
                    <a:lumMod val="75000"/>
                  </a:schemeClr>
                </a:solidFill>
              </a:rPr>
              <a:t>Syntaks (sætningskonstruktion)</a:t>
            </a:r>
          </a:p>
        </p:txBody>
      </p:sp>
      <p:sp>
        <p:nvSpPr>
          <p:cNvPr id="3" name="Pladsholder til indhold 2"/>
          <p:cNvSpPr>
            <a:spLocks noGrp="1"/>
          </p:cNvSpPr>
          <p:nvPr>
            <p:ph idx="1"/>
          </p:nvPr>
        </p:nvSpPr>
        <p:spPr>
          <a:xfrm>
            <a:off x="539552" y="1289860"/>
            <a:ext cx="8229600" cy="5257800"/>
          </a:xfrm>
        </p:spPr>
        <p:txBody>
          <a:bodyPr>
            <a:normAutofit fontScale="85000" lnSpcReduction="10000"/>
          </a:bodyPr>
          <a:lstStyle/>
          <a:p>
            <a:pPr marL="0" indent="0">
              <a:buNone/>
            </a:pPr>
            <a:r>
              <a:rPr lang="da-DK" dirty="0"/>
              <a:t>Når man skal lave en sproglig analyse, er det selvfølgelig også vigtigt at undersøge selve sætningerne og de ord, forfatteren har valgt at komme i dem. </a:t>
            </a:r>
          </a:p>
          <a:p>
            <a:r>
              <a:rPr lang="da-DK" dirty="0"/>
              <a:t>Er sætningerne korte eller lange? Er de ‘lige ud ad landevejen’ eller knudrede og komplicerede?</a:t>
            </a:r>
          </a:p>
          <a:p>
            <a:r>
              <a:rPr lang="da-DK" dirty="0"/>
              <a:t>Er tegnsætningen i overensstemmelse med eller bevidst i </a:t>
            </a:r>
            <a:r>
              <a:rPr lang="da-DK" i="1" dirty="0"/>
              <a:t>u</a:t>
            </a:r>
            <a:r>
              <a:rPr lang="da-DK" dirty="0"/>
              <a:t>overensstemmelse med dansk retskrivning?</a:t>
            </a:r>
          </a:p>
          <a:p>
            <a:r>
              <a:rPr lang="da-DK" dirty="0"/>
              <a:t>Er sproget neutralt/deskriptivt eller emotivt/normativt (dvs. med mange positivt eller negativt værdiladede ord)? </a:t>
            </a:r>
          </a:p>
          <a:p>
            <a:r>
              <a:rPr lang="da-DK" dirty="0"/>
              <a:t>Er det høj, normal eller lav stil?</a:t>
            </a:r>
          </a:p>
          <a:p>
            <a:r>
              <a:rPr lang="da-DK" dirty="0"/>
              <a:t>Er sprogbruget karakteristisk på anden måde?</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5073352"/>
            <a:ext cx="1476375" cy="1524000"/>
          </a:xfrm>
          <a:prstGeom prst="rect">
            <a:avLst/>
          </a:prstGeom>
        </p:spPr>
      </p:pic>
    </p:spTree>
    <p:extLst>
      <p:ext uri="{BB962C8B-B14F-4D97-AF65-F5344CB8AC3E}">
        <p14:creationId xmlns:p14="http://schemas.microsoft.com/office/powerpoint/2010/main" val="86742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 name="Pladsholder til indhold 3"/>
          <p:cNvGraphicFramePr>
            <a:graphicFrameLocks noGrp="1"/>
          </p:cNvGraphicFramePr>
          <p:nvPr>
            <p:ph idx="1"/>
            <p:extLst>
              <p:ext uri="{D42A27DB-BD31-4B8C-83A1-F6EECF244321}">
                <p14:modId xmlns:p14="http://schemas.microsoft.com/office/powerpoint/2010/main" val="426847275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3E7C441E-9427-4E0D-9D45-579E79D32242}"/>
              </a:ext>
            </a:extLst>
          </p:cNvPr>
          <p:cNvGraphicFramePr/>
          <p:nvPr>
            <p:extLst>
              <p:ext uri="{D42A27DB-BD31-4B8C-83A1-F6EECF244321}">
                <p14:modId xmlns:p14="http://schemas.microsoft.com/office/powerpoint/2010/main" val="3347455053"/>
              </p:ext>
            </p:extLst>
          </p:nvPr>
        </p:nvGraphicFramePr>
        <p:xfrm>
          <a:off x="179512" y="-1971600"/>
          <a:ext cx="8784976" cy="99371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kstfelt 6">
            <a:extLst>
              <a:ext uri="{FF2B5EF4-FFF2-40B4-BE49-F238E27FC236}">
                <a16:creationId xmlns:a16="http://schemas.microsoft.com/office/drawing/2014/main" id="{2A99A8BC-6598-445D-B563-C4D8A12F9D4E}"/>
              </a:ext>
            </a:extLst>
          </p:cNvPr>
          <p:cNvSpPr txBox="1"/>
          <p:nvPr/>
        </p:nvSpPr>
        <p:spPr>
          <a:xfrm>
            <a:off x="5796136" y="5373216"/>
            <a:ext cx="3024336" cy="646331"/>
          </a:xfrm>
          <a:prstGeom prst="rect">
            <a:avLst/>
          </a:prstGeom>
          <a:noFill/>
        </p:spPr>
        <p:txBody>
          <a:bodyPr wrap="square" rtlCol="0">
            <a:spAutoFit/>
          </a:bodyPr>
          <a:lstStyle/>
          <a:p>
            <a:r>
              <a:rPr lang="da-DK" b="1" dirty="0"/>
              <a:t>OBS: Dette er ikke en fuldstændig oversigt</a:t>
            </a:r>
          </a:p>
        </p:txBody>
      </p:sp>
    </p:spTree>
    <p:extLst>
      <p:ext uri="{BB962C8B-B14F-4D97-AF65-F5344CB8AC3E}">
        <p14:creationId xmlns:p14="http://schemas.microsoft.com/office/powerpoint/2010/main" val="161717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accent2">
                    <a:lumMod val="75000"/>
                  </a:schemeClr>
                </a:solidFill>
              </a:rPr>
              <a:t>Sammenligning og metafor</a:t>
            </a:r>
          </a:p>
        </p:txBody>
      </p:sp>
      <p:sp>
        <p:nvSpPr>
          <p:cNvPr id="3" name="Pladsholder til indhold 2"/>
          <p:cNvSpPr>
            <a:spLocks noGrp="1"/>
          </p:cNvSpPr>
          <p:nvPr>
            <p:ph idx="1"/>
          </p:nvPr>
        </p:nvSpPr>
        <p:spPr>
          <a:xfrm>
            <a:off x="467544" y="1268760"/>
            <a:ext cx="8229600" cy="5400600"/>
          </a:xfrm>
        </p:spPr>
        <p:txBody>
          <a:bodyPr/>
          <a:lstStyle/>
          <a:p>
            <a:pPr marL="0" indent="0">
              <a:buNone/>
            </a:pPr>
            <a:r>
              <a:rPr lang="da-DK" dirty="0"/>
              <a:t>                                            </a:t>
            </a:r>
            <a:r>
              <a:rPr lang="da-DK" sz="2400" b="1" dirty="0"/>
              <a:t>Sammenligning:</a:t>
            </a:r>
            <a:br>
              <a:rPr lang="da-DK" sz="2400" b="1" dirty="0"/>
            </a:br>
            <a:br>
              <a:rPr lang="da-DK" sz="2400" b="1" dirty="0"/>
            </a:br>
            <a:br>
              <a:rPr lang="da-DK" sz="2400" b="1" dirty="0"/>
            </a:br>
            <a:br>
              <a:rPr lang="da-DK" sz="2400" b="1" dirty="0"/>
            </a:br>
            <a:br>
              <a:rPr lang="da-DK" sz="2400" b="1" dirty="0"/>
            </a:br>
            <a:br>
              <a:rPr lang="da-DK" sz="2400" b="1" dirty="0"/>
            </a:br>
            <a:r>
              <a:rPr lang="da-DK" sz="2400" b="1" dirty="0"/>
              <a:t>                                                                   Metafor:</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132856"/>
            <a:ext cx="3442846"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frundet rektangulær billedforklaring 3"/>
          <p:cNvSpPr/>
          <p:nvPr/>
        </p:nvSpPr>
        <p:spPr>
          <a:xfrm>
            <a:off x="4561656" y="1844824"/>
            <a:ext cx="4258816" cy="1296144"/>
          </a:xfrm>
          <a:prstGeom prst="wedgeRoundRectCallout">
            <a:avLst>
              <a:gd name="adj1" fmla="val -112058"/>
              <a:gd name="adj2" fmla="val 162989"/>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sz="2000" b="1" dirty="0"/>
              <a:t>”Julies smil stråler som solen” (smilet sammenlignes med solen, hvilket tydeliggøres af, at ordet ‘som’ indgår i sætningen)</a:t>
            </a:r>
          </a:p>
        </p:txBody>
      </p:sp>
      <p:sp>
        <p:nvSpPr>
          <p:cNvPr id="6" name="Afrundet rektangulær billedforklaring 5"/>
          <p:cNvSpPr/>
          <p:nvPr/>
        </p:nvSpPr>
        <p:spPr>
          <a:xfrm>
            <a:off x="4572000" y="4005064"/>
            <a:ext cx="3960440" cy="1512168"/>
          </a:xfrm>
          <a:prstGeom prst="wedgeRoundRectCallout">
            <a:avLst>
              <a:gd name="adj1" fmla="val -116745"/>
              <a:gd name="adj2" fmla="val -808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sz="2000" b="1" dirty="0"/>
              <a:t>”Julie er hans sol” (metaforen ‘sol’ skal forstås i den overførte betydning, at Julie bringer stor glæde og varme i hans liv)</a:t>
            </a:r>
          </a:p>
        </p:txBody>
      </p:sp>
      <p:pic>
        <p:nvPicPr>
          <p:cNvPr id="1028" name="Picture 4" descr="Billedresultat for smiling sun"/>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31854">
            <a:off x="2395666" y="2773102"/>
            <a:ext cx="992214" cy="99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78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1000" fill="hold"/>
                                        <p:tgtEl>
                                          <p:spTgt spid="1028"/>
                                        </p:tgtEl>
                                        <p:attrNameLst>
                                          <p:attrName>ppt_w</p:attrName>
                                        </p:attrNameLst>
                                      </p:cBhvr>
                                      <p:tavLst>
                                        <p:tav tm="0">
                                          <p:val>
                                            <p:fltVal val="0"/>
                                          </p:val>
                                        </p:tav>
                                        <p:tav tm="100000">
                                          <p:val>
                                            <p:strVal val="#ppt_w"/>
                                          </p:val>
                                        </p:tav>
                                      </p:tavLst>
                                    </p:anim>
                                    <p:anim calcmode="lin" valueType="num">
                                      <p:cBhvr>
                                        <p:cTn id="18" dur="1000" fill="hold"/>
                                        <p:tgtEl>
                                          <p:spTgt spid="1028"/>
                                        </p:tgtEl>
                                        <p:attrNameLst>
                                          <p:attrName>ppt_h</p:attrName>
                                        </p:attrNameLst>
                                      </p:cBhvr>
                                      <p:tavLst>
                                        <p:tav tm="0">
                                          <p:val>
                                            <p:fltVal val="0"/>
                                          </p:val>
                                        </p:tav>
                                        <p:tav tm="100000">
                                          <p:val>
                                            <p:strVal val="#ppt_h"/>
                                          </p:val>
                                        </p:tav>
                                      </p:tavLst>
                                    </p:anim>
                                    <p:anim calcmode="lin" valueType="num">
                                      <p:cBhvr>
                                        <p:cTn id="19" dur="1000" fill="hold"/>
                                        <p:tgtEl>
                                          <p:spTgt spid="1028"/>
                                        </p:tgtEl>
                                        <p:attrNameLst>
                                          <p:attrName>style.rotation</p:attrName>
                                        </p:attrNameLst>
                                      </p:cBhvr>
                                      <p:tavLst>
                                        <p:tav tm="0">
                                          <p:val>
                                            <p:fltVal val="90"/>
                                          </p:val>
                                        </p:tav>
                                        <p:tav tm="100000">
                                          <p:val>
                                            <p:fltVal val="0"/>
                                          </p:val>
                                        </p:tav>
                                      </p:tavLst>
                                    </p:anim>
                                    <p:animEffect transition="in" filter="fade">
                                      <p:cBhvr>
                                        <p:cTn id="20"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6000" b="-6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8229600" cy="1143000"/>
          </a:xfrm>
        </p:spPr>
        <p:txBody>
          <a:bodyPr/>
          <a:lstStyle/>
          <a:p>
            <a:r>
              <a:rPr lang="da-DK" dirty="0">
                <a:solidFill>
                  <a:schemeClr val="accent2">
                    <a:lumMod val="75000"/>
                  </a:schemeClr>
                </a:solidFill>
              </a:rPr>
              <a:t>Personifikation og besjæling</a:t>
            </a:r>
          </a:p>
        </p:txBody>
      </p:sp>
      <p:sp>
        <p:nvSpPr>
          <p:cNvPr id="3" name="Pladsholder til indhold 2"/>
          <p:cNvSpPr>
            <a:spLocks noGrp="1"/>
          </p:cNvSpPr>
          <p:nvPr>
            <p:ph idx="1"/>
          </p:nvPr>
        </p:nvSpPr>
        <p:spPr>
          <a:xfrm>
            <a:off x="457200" y="1196752"/>
            <a:ext cx="8363272" cy="4525963"/>
          </a:xfrm>
        </p:spPr>
        <p:txBody>
          <a:bodyPr>
            <a:normAutofit/>
          </a:bodyPr>
          <a:lstStyle/>
          <a:p>
            <a:pPr marL="0" indent="0">
              <a:buNone/>
            </a:pPr>
            <a:r>
              <a:rPr lang="da-DK" sz="2600" dirty="0"/>
              <a:t>OBS: Disse to typer er underkategorier til metaforen</a:t>
            </a:r>
            <a:endParaRPr lang="da-DK" sz="2800" dirty="0"/>
          </a:p>
          <a:p>
            <a:r>
              <a:rPr lang="da-DK" sz="2600" u="sng" dirty="0"/>
              <a:t>Personifikation: </a:t>
            </a:r>
            <a:r>
              <a:rPr lang="da-DK" sz="2600" dirty="0"/>
              <a:t>Et abstrakt begreb menneskeliggøres eller tillægges andre egenskaber. Fx når ‘døden’ præsenteres som manden med leen, eller når begrebet ‘livet’ personificeres i følgende udsagn: ”Livet er ikke en dans på roser”.</a:t>
            </a:r>
          </a:p>
          <a:p>
            <a:r>
              <a:rPr lang="da-DK" sz="2600" u="sng" dirty="0"/>
              <a:t>Besjæling: </a:t>
            </a:r>
            <a:r>
              <a:rPr lang="da-DK" sz="2600" dirty="0"/>
              <a:t>Noget konkret, dvs. dyr, planter, </a:t>
            </a:r>
            <a:r>
              <a:rPr lang="da-DK" sz="2600" dirty="0" err="1"/>
              <a:t>naturfæno-mener</a:t>
            </a:r>
            <a:r>
              <a:rPr lang="da-DK" sz="2600" dirty="0"/>
              <a:t> og genstande tillægges menneskelige egenskaber. F.eks. som i H.C. Andersens tingseventyr.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977" y="5085368"/>
            <a:ext cx="2684796" cy="16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337" y="5085368"/>
            <a:ext cx="2943999" cy="16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32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fade">
                                      <p:cBhvr>
                                        <p:cTn id="2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229600" cy="1143000"/>
          </a:xfrm>
        </p:spPr>
        <p:txBody>
          <a:bodyPr/>
          <a:lstStyle/>
          <a:p>
            <a:r>
              <a:rPr lang="da-DK" dirty="0">
                <a:solidFill>
                  <a:schemeClr val="accent2">
                    <a:lumMod val="75000"/>
                  </a:schemeClr>
                </a:solidFill>
              </a:rPr>
              <a:t>Symbol</a:t>
            </a:r>
          </a:p>
        </p:txBody>
      </p:sp>
      <p:sp>
        <p:nvSpPr>
          <p:cNvPr id="5" name="Pladsholder til indhold 4"/>
          <p:cNvSpPr>
            <a:spLocks noGrp="1"/>
          </p:cNvSpPr>
          <p:nvPr>
            <p:ph idx="1"/>
          </p:nvPr>
        </p:nvSpPr>
        <p:spPr>
          <a:xfrm>
            <a:off x="755576" y="1844824"/>
            <a:ext cx="7776864" cy="4608512"/>
          </a:xfrm>
        </p:spPr>
        <p:txBody>
          <a:bodyPr>
            <a:noAutofit/>
          </a:bodyPr>
          <a:lstStyle/>
          <a:p>
            <a:pPr marL="0" indent="0">
              <a:buNone/>
            </a:pPr>
            <a:r>
              <a:rPr lang="da-DK" sz="2600" dirty="0"/>
              <a:t>Symboler er på sin vis en slags metaforer, hvis vi definerer en metafor som et udtryk, der skal forstås i overført betydning. Forskellen er bare, at hvor en metafor kun giver mening i dets overførte betydning, kan både symbolets bogstavelige og overførte betydning give mening i den sammenhæng, det bruges i. </a:t>
            </a:r>
            <a:br>
              <a:rPr lang="da-DK" sz="2600" dirty="0"/>
            </a:br>
            <a:endParaRPr lang="da-DK" sz="1200" dirty="0"/>
          </a:p>
          <a:p>
            <a:pPr marL="0" indent="0">
              <a:buNone/>
            </a:pPr>
            <a:r>
              <a:rPr lang="da-DK" sz="2600" dirty="0"/>
              <a:t>To vigtige kategorier af symboler er:</a:t>
            </a:r>
          </a:p>
          <a:p>
            <a:pPr marL="457200" indent="-457200">
              <a:buFont typeface="+mj-lt"/>
              <a:buAutoNum type="arabicPeriod"/>
            </a:pPr>
            <a:r>
              <a:rPr lang="da-DK" sz="2600" b="1" dirty="0"/>
              <a:t>Konventionelle symboler</a:t>
            </a:r>
          </a:p>
          <a:p>
            <a:pPr marL="457200" indent="-457200">
              <a:buFont typeface="+mj-lt"/>
              <a:buAutoNum type="arabicPeriod"/>
            </a:pPr>
            <a:r>
              <a:rPr lang="da-DK" sz="2600" b="1" dirty="0"/>
              <a:t>Litterære symboler</a:t>
            </a:r>
          </a:p>
        </p:txBody>
      </p:sp>
    </p:spTree>
    <p:extLst>
      <p:ext uri="{BB962C8B-B14F-4D97-AF65-F5344CB8AC3E}">
        <p14:creationId xmlns:p14="http://schemas.microsoft.com/office/powerpoint/2010/main" val="3872521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229600" cy="1143000"/>
          </a:xfrm>
        </p:spPr>
        <p:txBody>
          <a:bodyPr/>
          <a:lstStyle/>
          <a:p>
            <a:r>
              <a:rPr lang="da-DK" dirty="0">
                <a:solidFill>
                  <a:schemeClr val="accent2">
                    <a:lumMod val="75000"/>
                  </a:schemeClr>
                </a:solidFill>
              </a:rPr>
              <a:t>Konventionelt symbol</a:t>
            </a:r>
          </a:p>
        </p:txBody>
      </p:sp>
      <p:sp>
        <p:nvSpPr>
          <p:cNvPr id="5" name="Pladsholder til indhold 4"/>
          <p:cNvSpPr>
            <a:spLocks noGrp="1"/>
          </p:cNvSpPr>
          <p:nvPr>
            <p:ph idx="1"/>
          </p:nvPr>
        </p:nvSpPr>
        <p:spPr>
          <a:xfrm>
            <a:off x="539552" y="1556792"/>
            <a:ext cx="7992888" cy="4680520"/>
          </a:xfrm>
        </p:spPr>
        <p:txBody>
          <a:bodyPr>
            <a:noAutofit/>
          </a:bodyPr>
          <a:lstStyle/>
          <a:p>
            <a:pPr marL="0" indent="0">
              <a:buNone/>
            </a:pPr>
            <a:r>
              <a:rPr lang="da-DK" sz="2800" dirty="0"/>
              <a:t>Et konventionelt symbols betydning er historisk og kulturelt bestemt, dvs. at et bestemt ord eller ‘tegn’ er blevet brugt i en bestemt overført betydning så mange gange, at mange mennesker inden for et bestemt kulturområde er nogenlunde enige om dets betydning. Det gælder fx symbolet ‘rose’, der ofte tillægges en betydning, der har med ‘kærlighed’ at gøre, eller en hvid due, der kan betyde ‘fred’ o.l. </a:t>
            </a:r>
          </a:p>
          <a:p>
            <a:pPr marL="0" indent="0">
              <a:buNone/>
            </a:pPr>
            <a:r>
              <a:rPr lang="da-DK" sz="2800" dirty="0"/>
              <a:t>Læs om konventionelle symbolers mulige betydning i Gyldendals Symbolleksikon: </a:t>
            </a:r>
            <a:r>
              <a:rPr lang="da-DK" sz="2800" dirty="0">
                <a:hlinkClick r:id="rId3"/>
              </a:rPr>
              <a:t>symbolleksikon.lex.dk/.</a:t>
            </a:r>
            <a:endParaRPr lang="da-DK" sz="2800" dirty="0"/>
          </a:p>
        </p:txBody>
      </p:sp>
    </p:spTree>
    <p:extLst>
      <p:ext uri="{BB962C8B-B14F-4D97-AF65-F5344CB8AC3E}">
        <p14:creationId xmlns:p14="http://schemas.microsoft.com/office/powerpoint/2010/main" val="263671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6000" b="-6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solidFill>
                  <a:schemeClr val="accent2">
                    <a:lumMod val="75000"/>
                  </a:schemeClr>
                </a:solidFill>
              </a:rPr>
              <a:t>Eksempler på (visuelle) </a:t>
            </a:r>
            <a:br>
              <a:rPr lang="da-DK" dirty="0">
                <a:solidFill>
                  <a:schemeClr val="accent2">
                    <a:lumMod val="75000"/>
                  </a:schemeClr>
                </a:solidFill>
              </a:rPr>
            </a:br>
            <a:r>
              <a:rPr lang="da-DK" dirty="0">
                <a:solidFill>
                  <a:schemeClr val="accent2">
                    <a:lumMod val="75000"/>
                  </a:schemeClr>
                </a:solidFill>
              </a:rPr>
              <a:t>konventionelle symboler</a:t>
            </a:r>
          </a:p>
        </p:txBody>
      </p:sp>
      <p:pic>
        <p:nvPicPr>
          <p:cNvPr id="4" name="Pladsholder til indhold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844824"/>
            <a:ext cx="2698262" cy="3575198"/>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5679" y="1617952"/>
            <a:ext cx="2574032" cy="3121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6120" y="3138860"/>
            <a:ext cx="2574032" cy="3054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73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229600" cy="1143000"/>
          </a:xfrm>
        </p:spPr>
        <p:txBody>
          <a:bodyPr/>
          <a:lstStyle/>
          <a:p>
            <a:r>
              <a:rPr lang="da-DK" dirty="0">
                <a:solidFill>
                  <a:schemeClr val="accent2">
                    <a:lumMod val="75000"/>
                  </a:schemeClr>
                </a:solidFill>
              </a:rPr>
              <a:t>Litterært symbol</a:t>
            </a:r>
          </a:p>
        </p:txBody>
      </p:sp>
      <p:sp>
        <p:nvSpPr>
          <p:cNvPr id="5" name="Pladsholder til indhold 4"/>
          <p:cNvSpPr>
            <a:spLocks noGrp="1"/>
          </p:cNvSpPr>
          <p:nvPr>
            <p:ph idx="1"/>
          </p:nvPr>
        </p:nvSpPr>
        <p:spPr>
          <a:xfrm>
            <a:off x="611560" y="1484784"/>
            <a:ext cx="7992888" cy="4824536"/>
          </a:xfrm>
        </p:spPr>
        <p:txBody>
          <a:bodyPr>
            <a:noAutofit/>
          </a:bodyPr>
          <a:lstStyle/>
          <a:p>
            <a:pPr marL="0" indent="0">
              <a:buNone/>
            </a:pPr>
            <a:r>
              <a:rPr lang="da-DK" sz="2600" dirty="0"/>
              <a:t>Et litterært symbol er et bestemt centralt begreb (eller variation af et begreb) i en tekst, som i den tekstlige sammenhæng bruges på en måde, som signalerer, at det har en anden betydning end bare dets bogstavelige betydning. Hvilken betydning det drejer sig om, må man fortolke sig til.</a:t>
            </a:r>
          </a:p>
          <a:p>
            <a:pPr marL="0" indent="0">
              <a:buNone/>
            </a:pPr>
            <a:r>
              <a:rPr lang="da-DK" sz="2600" b="1" dirty="0"/>
              <a:t>Eks</a:t>
            </a:r>
            <a:r>
              <a:rPr lang="da-DK" sz="2600" dirty="0"/>
              <a:t>: I en novelle af forfatteren Martha Christensen bruges ordet ‘snøfte’ i forskellige bøjninger bemærkelsesværdigt mange gange. Måske etableres på den måde et litterært symbol, der i overført betydning siger noget om, at personerne ikke er helt tilfredse med deres livssituation </a:t>
            </a:r>
            <a:br>
              <a:rPr lang="da-DK" sz="2600" dirty="0"/>
            </a:br>
            <a:r>
              <a:rPr lang="da-DK" sz="2600" dirty="0"/>
              <a:t>(= den er lige til at græde over: Snøft, snøft!).</a:t>
            </a:r>
          </a:p>
        </p:txBody>
      </p:sp>
    </p:spTree>
    <p:extLst>
      <p:ext uri="{BB962C8B-B14F-4D97-AF65-F5344CB8AC3E}">
        <p14:creationId xmlns:p14="http://schemas.microsoft.com/office/powerpoint/2010/main" val="2568076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6000" b="-6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69776"/>
            <a:ext cx="8229600" cy="1143000"/>
          </a:xfrm>
        </p:spPr>
        <p:txBody>
          <a:bodyPr/>
          <a:lstStyle/>
          <a:p>
            <a:r>
              <a:rPr lang="da-DK" dirty="0">
                <a:solidFill>
                  <a:schemeClr val="accent2">
                    <a:lumMod val="75000"/>
                  </a:schemeClr>
                </a:solidFill>
              </a:rPr>
              <a:t>Andre sproglige (stil)figurer</a:t>
            </a:r>
          </a:p>
        </p:txBody>
      </p:sp>
      <p:sp>
        <p:nvSpPr>
          <p:cNvPr id="3" name="Pladsholder til indhold 2"/>
          <p:cNvSpPr>
            <a:spLocks noGrp="1"/>
          </p:cNvSpPr>
          <p:nvPr>
            <p:ph idx="1"/>
          </p:nvPr>
        </p:nvSpPr>
        <p:spPr>
          <a:xfrm>
            <a:off x="457200" y="1628800"/>
            <a:ext cx="8229600" cy="4525963"/>
          </a:xfrm>
        </p:spPr>
        <p:txBody>
          <a:bodyPr>
            <a:noAutofit/>
          </a:bodyPr>
          <a:lstStyle/>
          <a:p>
            <a:r>
              <a:rPr lang="da-DK" sz="2400" b="1" dirty="0">
                <a:latin typeface="Calibri" panose="020F0502020204030204" pitchFamily="34" charset="0"/>
              </a:rPr>
              <a:t>Gentagelsesfigurer</a:t>
            </a:r>
            <a:r>
              <a:rPr lang="da-DK" sz="2400" dirty="0">
                <a:latin typeface="Calibri" panose="020F0502020204030204" pitchFamily="34" charset="0"/>
              </a:rPr>
              <a:t> (fx af enkeltord (</a:t>
            </a:r>
            <a:r>
              <a:rPr lang="da-DK" sz="2400" i="1" dirty="0">
                <a:latin typeface="Calibri" panose="020F0502020204030204" pitchFamily="34" charset="0"/>
              </a:rPr>
              <a:t>jeg er meget, meget vred</a:t>
            </a:r>
            <a:r>
              <a:rPr lang="da-DK" sz="2400" dirty="0">
                <a:latin typeface="Calibri" panose="020F0502020204030204" pitchFamily="34" charset="0"/>
              </a:rPr>
              <a:t>) eller i begyndelsen af flere sætninger (= anafor)). </a:t>
            </a:r>
            <a:br>
              <a:rPr lang="da-DK" sz="2400" dirty="0">
                <a:latin typeface="Calibri" panose="020F0502020204030204" pitchFamily="34" charset="0"/>
              </a:rPr>
            </a:br>
            <a:r>
              <a:rPr lang="da-DK" sz="2400" dirty="0">
                <a:latin typeface="Calibri" panose="020F0502020204030204" pitchFamily="34" charset="0"/>
              </a:rPr>
              <a:t>Når de samme ord gentages kaldes det en </a:t>
            </a:r>
            <a:r>
              <a:rPr lang="da-DK" sz="2400" i="1" dirty="0">
                <a:latin typeface="Calibri" panose="020F0502020204030204" pitchFamily="34" charset="0"/>
              </a:rPr>
              <a:t>identisk gentagelse</a:t>
            </a:r>
            <a:r>
              <a:rPr lang="da-DK" sz="2400" dirty="0">
                <a:latin typeface="Calibri" panose="020F0502020204030204" pitchFamily="34" charset="0"/>
              </a:rPr>
              <a:t>. Hvis gentagelsen består af synonyme eller på anden måde tæt beslægtede udtryk, kaldes det en </a:t>
            </a:r>
            <a:r>
              <a:rPr lang="da-DK" sz="2400" i="1" dirty="0">
                <a:latin typeface="Calibri" panose="020F0502020204030204" pitchFamily="34" charset="0"/>
              </a:rPr>
              <a:t>varieret gentagelse</a:t>
            </a:r>
            <a:r>
              <a:rPr lang="da-DK" sz="2400" dirty="0">
                <a:latin typeface="Calibri" panose="020F0502020204030204" pitchFamily="34" charset="0"/>
              </a:rPr>
              <a:t>.</a:t>
            </a:r>
            <a:br>
              <a:rPr lang="da-DK" sz="2400" dirty="0">
                <a:latin typeface="Calibri" panose="020F0502020204030204" pitchFamily="34" charset="0"/>
              </a:rPr>
            </a:br>
            <a:br>
              <a:rPr lang="da-DK" sz="1200" dirty="0">
                <a:latin typeface="Calibri" panose="020F0502020204030204" pitchFamily="34" charset="0"/>
              </a:rPr>
            </a:br>
            <a:r>
              <a:rPr lang="da-DK" sz="2400" i="1" dirty="0">
                <a:latin typeface="Calibri" panose="020F0502020204030204" pitchFamily="34" charset="0"/>
              </a:rPr>
              <a:t>Allitteration</a:t>
            </a:r>
            <a:r>
              <a:rPr lang="da-DK" sz="2400" dirty="0">
                <a:latin typeface="Calibri" panose="020F0502020204030204" pitchFamily="34" charset="0"/>
              </a:rPr>
              <a:t> (bogstavrim) er også en slags gentagelsesfigur, da et bogstavrim er gentagelse af begyndelseslyden i ord, fx samme konsonantlyd: </a:t>
            </a:r>
            <a:r>
              <a:rPr lang="da-DK" sz="2400" b="1" dirty="0">
                <a:latin typeface="Calibri" panose="020F0502020204030204" pitchFamily="34" charset="0"/>
              </a:rPr>
              <a:t>L</a:t>
            </a:r>
            <a:r>
              <a:rPr lang="da-DK" sz="2400" dirty="0">
                <a:latin typeface="Calibri" panose="020F0502020204030204" pitchFamily="34" charset="0"/>
              </a:rPr>
              <a:t>ænge </a:t>
            </a:r>
            <a:r>
              <a:rPr lang="da-DK" sz="2400" b="1" dirty="0">
                <a:latin typeface="Calibri" panose="020F0502020204030204" pitchFamily="34" charset="0"/>
              </a:rPr>
              <a:t>l</a:t>
            </a:r>
            <a:r>
              <a:rPr lang="da-DK" sz="2400" dirty="0">
                <a:latin typeface="Calibri" panose="020F0502020204030204" pitchFamily="34" charset="0"/>
              </a:rPr>
              <a:t>eve </a:t>
            </a:r>
            <a:r>
              <a:rPr lang="da-DK" sz="2400" b="1" dirty="0">
                <a:latin typeface="Calibri" panose="020F0502020204030204" pitchFamily="34" charset="0"/>
              </a:rPr>
              <a:t>l</a:t>
            </a:r>
            <a:r>
              <a:rPr lang="da-DK" sz="2400" dirty="0">
                <a:latin typeface="Calibri" panose="020F0502020204030204" pitchFamily="34" charset="0"/>
              </a:rPr>
              <a:t>ivet og </a:t>
            </a:r>
            <a:r>
              <a:rPr lang="da-DK" sz="2400" b="1" dirty="0">
                <a:latin typeface="Calibri" panose="020F0502020204030204" pitchFamily="34" charset="0"/>
              </a:rPr>
              <a:t>l</a:t>
            </a:r>
            <a:r>
              <a:rPr lang="da-DK" sz="2400" dirty="0">
                <a:latin typeface="Calibri" panose="020F0502020204030204" pitchFamily="34" charset="0"/>
              </a:rPr>
              <a:t>ykken!</a:t>
            </a:r>
          </a:p>
          <a:p>
            <a:r>
              <a:rPr lang="da-DK" sz="2400" b="1" dirty="0">
                <a:latin typeface="Calibri" panose="020F0502020204030204" pitchFamily="34" charset="0"/>
              </a:rPr>
              <a:t>Modsætningsfigurer</a:t>
            </a:r>
            <a:r>
              <a:rPr lang="da-DK" sz="2400" dirty="0">
                <a:latin typeface="Calibri" panose="020F0502020204030204" pitchFamily="34" charset="0"/>
              </a:rPr>
              <a:t> (fx en sproglig antitese: Når der indgår ord med modsatrettet betydning i en tekst. Kendes fra mange digte).</a:t>
            </a:r>
          </a:p>
        </p:txBody>
      </p:sp>
    </p:spTree>
    <p:extLst>
      <p:ext uri="{BB962C8B-B14F-4D97-AF65-F5344CB8AC3E}">
        <p14:creationId xmlns:p14="http://schemas.microsoft.com/office/powerpoint/2010/main" val="203051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1159</Words>
  <Application>Microsoft Office PowerPoint</Application>
  <PresentationFormat>Skærmshow (4:3)</PresentationFormat>
  <Paragraphs>59</Paragraphs>
  <Slides>12</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12</vt:i4>
      </vt:variant>
    </vt:vector>
  </HeadingPairs>
  <TitlesOfParts>
    <vt:vector size="18" baseType="lpstr">
      <vt:lpstr>A Charming Font Expanded</vt:lpstr>
      <vt:lpstr>Airplanes in the Night Sky</vt:lpstr>
      <vt:lpstr>Arial</vt:lpstr>
      <vt:lpstr>Calibri</vt:lpstr>
      <vt:lpstr>Wingdings</vt:lpstr>
      <vt:lpstr>Kontortema</vt:lpstr>
      <vt:lpstr>Sproglig analyse</vt:lpstr>
      <vt:lpstr>PowerPoint-præsentation</vt:lpstr>
      <vt:lpstr>Sammenligning og metafor</vt:lpstr>
      <vt:lpstr>Personifikation og besjæling</vt:lpstr>
      <vt:lpstr>Symbol</vt:lpstr>
      <vt:lpstr>Konventionelt symbol</vt:lpstr>
      <vt:lpstr>Eksempler på (visuelle)  konventionelle symboler</vt:lpstr>
      <vt:lpstr>Litterært symbol</vt:lpstr>
      <vt:lpstr>Andre sproglige (stil)figurer</vt:lpstr>
      <vt:lpstr>Andre sproglige (stil)figurer</vt:lpstr>
      <vt:lpstr>Andre sproglige (stil)figurer</vt:lpstr>
      <vt:lpstr>Syntaks (sætningskonstruktion)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Sproglig analyse</dc:title>
  <dc:creator>SB</dc:creator>
  <cp:lastModifiedBy>Jørn Ingemann Knudsen</cp:lastModifiedBy>
  <cp:revision>33</cp:revision>
  <dcterms:created xsi:type="dcterms:W3CDTF">2016-09-05T20:32:55Z</dcterms:created>
  <dcterms:modified xsi:type="dcterms:W3CDTF">2020-10-13T07:47:54Z</dcterms:modified>
</cp:coreProperties>
</file>